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6"/>
  </p:notesMasterIdLst>
  <p:handoutMasterIdLst>
    <p:handoutMasterId r:id="rId7"/>
  </p:handoutMasterIdLst>
  <p:sldIdLst>
    <p:sldId id="1193" r:id="rId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50FEC32-828F-0084-9038-D4D2F5BE5ED4}" name="Bogda, Florian" initials="BF" userId="S::ql076@uni-heidelberg.de::e9313fe5-bbe2-4aaa-bc57-2e9c255d1b06" providerId="AD"/>
  <p188:author id="{4707B1C6-8653-0515-B69C-7C691306C342}" name="Philip Seufert" initials="PS" userId="S::philip.seufert@forum-bd.de::379a0ac2-bf9c-42d0-80bb-b46f3bcacd5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51B"/>
    <a:srgbClr val="00725B"/>
    <a:srgbClr val="00AC88"/>
    <a:srgbClr val="00E5B6"/>
    <a:srgbClr val="E7FAF3"/>
    <a:srgbClr val="A5A50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47"/>
    <p:restoredTop sz="75995" autoAdjust="0"/>
  </p:normalViewPr>
  <p:slideViewPr>
    <p:cSldViewPr snapToGrid="0">
      <p:cViewPr varScale="1">
        <p:scale>
          <a:sx n="98" d="100"/>
          <a:sy n="98" d="100"/>
        </p:scale>
        <p:origin x="948" y="90"/>
      </p:cViewPr>
      <p:guideLst/>
    </p:cSldViewPr>
  </p:slideViewPr>
  <p:notesTextViewPr>
    <p:cViewPr>
      <p:scale>
        <a:sx n="125" d="100"/>
        <a:sy n="125" d="100"/>
      </p:scale>
      <p:origin x="0" y="0"/>
    </p:cViewPr>
  </p:notesTextViewPr>
  <p:notesViewPr>
    <p:cSldViewPr snapToGrid="0">
      <p:cViewPr varScale="1">
        <p:scale>
          <a:sx n="55" d="100"/>
          <a:sy n="55" d="100"/>
        </p:scale>
        <p:origin x="2604" y="2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12" Type="http://schemas.microsoft.com/office/2018/10/relationships/authors" Target="author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BB710A-3DCC-1348-96D8-27BADDB6936D}"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de-DE"/>
        </a:p>
      </dgm:t>
    </dgm:pt>
    <dgm:pt modelId="{2042D2DE-13CA-C143-8A9C-0A0C8DF03F65}">
      <dgm:prSet phldrT="[Text]" phldr="0" custT="1"/>
      <dgm:spPr>
        <a:solidFill>
          <a:srgbClr val="00725B"/>
        </a:solidFill>
      </dgm:spPr>
      <dgm:t>
        <a:bodyPr/>
        <a:lstStyle/>
        <a:p>
          <a:r>
            <a:rPr lang="de-DE" sz="2400" dirty="0">
              <a:latin typeface="Calibri" panose="020F0502020204030204" pitchFamily="34" charset="0"/>
              <a:ea typeface="Calibri" panose="020F0502020204030204" pitchFamily="34" charset="0"/>
              <a:cs typeface="Calibri" panose="020F0502020204030204" pitchFamily="34" charset="0"/>
            </a:rPr>
            <a:t>Zuordnungsvorstellung</a:t>
          </a:r>
        </a:p>
      </dgm:t>
    </dgm:pt>
    <dgm:pt modelId="{9C05C2B6-090A-0A48-8611-4F622DB7FBD5}" type="parTrans" cxnId="{974F9900-EC02-7343-8C80-8B532DE9AEE4}">
      <dgm:prSet/>
      <dgm:spPr/>
      <dgm:t>
        <a:bodyPr/>
        <a:lstStyle/>
        <a:p>
          <a:endParaRPr lang="de-DE">
            <a:latin typeface="Calibri" panose="020F0502020204030204" pitchFamily="34" charset="0"/>
            <a:ea typeface="Calibri" panose="020F0502020204030204" pitchFamily="34" charset="0"/>
            <a:cs typeface="Calibri" panose="020F0502020204030204" pitchFamily="34" charset="0"/>
          </a:endParaRPr>
        </a:p>
      </dgm:t>
    </dgm:pt>
    <dgm:pt modelId="{6EB22491-136D-5745-BC6D-F42941980BFF}" type="sibTrans" cxnId="{974F9900-EC02-7343-8C80-8B532DE9AEE4}">
      <dgm:prSet/>
      <dgm:spPr/>
      <dgm:t>
        <a:bodyPr/>
        <a:lstStyle/>
        <a:p>
          <a:endParaRPr lang="de-DE">
            <a:latin typeface="Calibri" panose="020F0502020204030204" pitchFamily="34" charset="0"/>
            <a:ea typeface="Calibri" panose="020F0502020204030204" pitchFamily="34" charset="0"/>
            <a:cs typeface="Calibri" panose="020F0502020204030204" pitchFamily="34" charset="0"/>
          </a:endParaRPr>
        </a:p>
      </dgm:t>
    </dgm:pt>
    <dgm:pt modelId="{DC8A6EB0-76FF-7C49-AFDD-45644C7C0CFA}">
      <dgm:prSet phldrT="[Text]" phldr="0" custT="1"/>
      <dgm:spPr/>
      <dgm:t>
        <a:bodyPr/>
        <a:lstStyle/>
        <a:p>
          <a:pPr indent="0" rtl="0">
            <a:buNone/>
          </a:pPr>
          <a:r>
            <a:rPr lang="de-DE" sz="1800" dirty="0">
              <a:solidFill>
                <a:srgbClr val="242021"/>
              </a:solidFill>
              <a:latin typeface="Calibri" panose="020F0502020204030204" pitchFamily="34" charset="0"/>
              <a:ea typeface="Calibri" panose="020F0502020204030204" pitchFamily="34" charset="0"/>
              <a:cs typeface="Calibri" panose="020F0502020204030204" pitchFamily="34" charset="0"/>
            </a:rPr>
            <a:t>Jede Funktion ordnet dabei bestimmten x-Werten entsprechende y-Werte eindeutig zu. Durch diese Betrachtungsweise findet ein lokaler Blick auf einzelne </a:t>
          </a:r>
          <a:r>
            <a:rPr lang="de-DE" sz="1800" i="0" dirty="0">
              <a:solidFill>
                <a:srgbClr val="242021"/>
              </a:solidFill>
              <a:latin typeface="Calibri" panose="020F0502020204030204" pitchFamily="34" charset="0"/>
              <a:ea typeface="Calibri" panose="020F0502020204030204" pitchFamily="34" charset="0"/>
              <a:cs typeface="Calibri" panose="020F0502020204030204" pitchFamily="34" charset="0"/>
            </a:rPr>
            <a:t>Wertepaare statt, </a:t>
          </a:r>
          <a:r>
            <a:rPr lang="de-DE" sz="1800" dirty="0">
              <a:solidFill>
                <a:srgbClr val="242021"/>
              </a:solidFill>
              <a:latin typeface="Calibri" panose="020F0502020204030204" pitchFamily="34" charset="0"/>
              <a:ea typeface="Calibri" panose="020F0502020204030204" pitchFamily="34" charset="0"/>
              <a:cs typeface="Calibri" panose="020F0502020204030204" pitchFamily="34" charset="0"/>
            </a:rPr>
            <a:t>die durch </a:t>
          </a:r>
          <a:r>
            <a:rPr lang="de-DE" sz="1800" i="0" dirty="0">
              <a:solidFill>
                <a:srgbClr val="242021"/>
              </a:solidFill>
              <a:latin typeface="Calibri" panose="020F0502020204030204" pitchFamily="34" charset="0"/>
              <a:ea typeface="Calibri" panose="020F0502020204030204" pitchFamily="34" charset="0"/>
              <a:cs typeface="Calibri" panose="020F0502020204030204" pitchFamily="34" charset="0"/>
            </a:rPr>
            <a:t>die Funktion einander zugeordnet werden</a:t>
          </a:r>
          <a:r>
            <a:rPr lang="de-DE" sz="1800" dirty="0">
              <a:solidFill>
                <a:srgbClr val="242021"/>
              </a:solidFill>
              <a:latin typeface="Calibri" panose="020F0502020204030204" pitchFamily="34" charset="0"/>
              <a:ea typeface="Calibri" panose="020F0502020204030204" pitchFamily="34" charset="0"/>
              <a:cs typeface="Calibri" panose="020F0502020204030204" pitchFamily="34" charset="0"/>
            </a:rPr>
            <a:t>.</a:t>
          </a:r>
          <a:r>
            <a:rPr lang="de-DE" sz="1800" i="0" dirty="0">
              <a:solidFill>
                <a:srgbClr val="242021"/>
              </a:solidFill>
              <a:latin typeface="Calibri" panose="020F0502020204030204" pitchFamily="34" charset="0"/>
              <a:ea typeface="Calibri" panose="020F0502020204030204" pitchFamily="34" charset="0"/>
              <a:cs typeface="Calibri" panose="020F0502020204030204" pitchFamily="34" charset="0"/>
            </a:rPr>
            <a:t> </a:t>
          </a:r>
          <a:endParaRPr lang="de-DE" sz="1800" dirty="0">
            <a:latin typeface="Calibri" panose="020F0502020204030204" pitchFamily="34" charset="0"/>
            <a:ea typeface="Calibri" panose="020F0502020204030204" pitchFamily="34" charset="0"/>
            <a:cs typeface="Calibri" panose="020F0502020204030204" pitchFamily="34" charset="0"/>
          </a:endParaRPr>
        </a:p>
        <a:p>
          <a:pPr indent="0"/>
          <a:endParaRPr lang="de-DE" sz="2200" dirty="0">
            <a:latin typeface="Calibri" panose="020F0502020204030204" pitchFamily="34" charset="0"/>
            <a:ea typeface="Calibri" panose="020F0502020204030204" pitchFamily="34" charset="0"/>
            <a:cs typeface="Calibri" panose="020F0502020204030204" pitchFamily="34" charset="0"/>
          </a:endParaRPr>
        </a:p>
      </dgm:t>
    </dgm:pt>
    <dgm:pt modelId="{44950858-8059-BB49-B26E-CF2E83343329}" type="parTrans" cxnId="{5E19D187-03EA-FD4D-9A3F-BC1F6F6F9D64}">
      <dgm:prSet/>
      <dgm:spPr/>
      <dgm:t>
        <a:bodyPr/>
        <a:lstStyle/>
        <a:p>
          <a:endParaRPr lang="de-DE">
            <a:latin typeface="Calibri" panose="020F0502020204030204" pitchFamily="34" charset="0"/>
            <a:ea typeface="Calibri" panose="020F0502020204030204" pitchFamily="34" charset="0"/>
            <a:cs typeface="Calibri" panose="020F0502020204030204" pitchFamily="34" charset="0"/>
          </a:endParaRPr>
        </a:p>
      </dgm:t>
    </dgm:pt>
    <dgm:pt modelId="{4C933555-0A3F-6A44-9F53-C270354FEAC0}" type="sibTrans" cxnId="{5E19D187-03EA-FD4D-9A3F-BC1F6F6F9D64}">
      <dgm:prSet/>
      <dgm:spPr/>
      <dgm:t>
        <a:bodyPr/>
        <a:lstStyle/>
        <a:p>
          <a:endParaRPr lang="de-DE">
            <a:latin typeface="Calibri" panose="020F0502020204030204" pitchFamily="34" charset="0"/>
            <a:ea typeface="Calibri" panose="020F0502020204030204" pitchFamily="34" charset="0"/>
            <a:cs typeface="Calibri" panose="020F0502020204030204" pitchFamily="34" charset="0"/>
          </a:endParaRPr>
        </a:p>
      </dgm:t>
    </dgm:pt>
    <dgm:pt modelId="{6AA06503-5BA7-974F-A673-99521C1AA2A7}">
      <dgm:prSet phldrT="[Text]" phldr="0" custT="1"/>
      <dgm:spPr>
        <a:solidFill>
          <a:srgbClr val="00725B"/>
        </a:solidFill>
      </dgm:spPr>
      <dgm:t>
        <a:bodyPr/>
        <a:lstStyle/>
        <a:p>
          <a:pPr rtl="0"/>
          <a:r>
            <a:rPr lang="de-DE" sz="2400" b="0" dirty="0">
              <a:latin typeface="Calibri" panose="020F0502020204030204" pitchFamily="34" charset="0"/>
              <a:ea typeface="Calibri" panose="020F0502020204030204" pitchFamily="34" charset="0"/>
              <a:cs typeface="Calibri" panose="020F0502020204030204" pitchFamily="34" charset="0"/>
            </a:rPr>
            <a:t>Kovariationsvorstellung</a:t>
          </a:r>
          <a:r>
            <a:rPr lang="de-DE" sz="2400" b="0" i="1" dirty="0">
              <a:solidFill>
                <a:srgbClr val="00B050"/>
              </a:solidFill>
              <a:latin typeface="Calibri" panose="020F0502020204030204" pitchFamily="34" charset="0"/>
              <a:ea typeface="Calibri" panose="020F0502020204030204" pitchFamily="34" charset="0"/>
              <a:cs typeface="Calibri" panose="020F0502020204030204" pitchFamily="34" charset="0"/>
            </a:rPr>
            <a:t> </a:t>
          </a:r>
        </a:p>
      </dgm:t>
    </dgm:pt>
    <dgm:pt modelId="{9531F8CF-FDC5-1F4B-97A6-7C43C1B09E8D}" type="parTrans" cxnId="{BCD5F696-148A-4547-A0E8-05AFE12E7517}">
      <dgm:prSet/>
      <dgm:spPr/>
      <dgm:t>
        <a:bodyPr/>
        <a:lstStyle/>
        <a:p>
          <a:endParaRPr lang="de-DE">
            <a:latin typeface="Calibri" panose="020F0502020204030204" pitchFamily="34" charset="0"/>
            <a:ea typeface="Calibri" panose="020F0502020204030204" pitchFamily="34" charset="0"/>
            <a:cs typeface="Calibri" panose="020F0502020204030204" pitchFamily="34" charset="0"/>
          </a:endParaRPr>
        </a:p>
      </dgm:t>
    </dgm:pt>
    <dgm:pt modelId="{B0722BFA-BF61-5740-8F61-7A5C22759C24}" type="sibTrans" cxnId="{BCD5F696-148A-4547-A0E8-05AFE12E7517}">
      <dgm:prSet/>
      <dgm:spPr/>
      <dgm:t>
        <a:bodyPr/>
        <a:lstStyle/>
        <a:p>
          <a:endParaRPr lang="de-DE">
            <a:latin typeface="Calibri" panose="020F0502020204030204" pitchFamily="34" charset="0"/>
            <a:ea typeface="Calibri" panose="020F0502020204030204" pitchFamily="34" charset="0"/>
            <a:cs typeface="Calibri" panose="020F0502020204030204" pitchFamily="34" charset="0"/>
          </a:endParaRPr>
        </a:p>
      </dgm:t>
    </dgm:pt>
    <dgm:pt modelId="{735FA584-863C-2A4E-9EA7-31E33DF94616}">
      <dgm:prSet phldrT="[Text]" phldr="0" custT="1"/>
      <dgm:spPr>
        <a:solidFill>
          <a:srgbClr val="00725B"/>
        </a:solidFill>
      </dgm:spPr>
      <dgm:t>
        <a:bodyPr/>
        <a:lstStyle/>
        <a:p>
          <a:r>
            <a:rPr lang="de-DE" sz="2400" dirty="0">
              <a:latin typeface="Calibri" panose="020F0502020204030204" pitchFamily="34" charset="0"/>
              <a:ea typeface="Calibri" panose="020F0502020204030204" pitchFamily="34" charset="0"/>
              <a:cs typeface="Calibri" panose="020F0502020204030204" pitchFamily="34" charset="0"/>
            </a:rPr>
            <a:t>Objektvorstellung</a:t>
          </a:r>
        </a:p>
      </dgm:t>
    </dgm:pt>
    <dgm:pt modelId="{8F637EFB-44A9-3F49-B61D-3D762A673623}" type="parTrans" cxnId="{607ED5EE-30A6-DF47-A6CA-894F875BCEDC}">
      <dgm:prSet/>
      <dgm:spPr/>
      <dgm:t>
        <a:bodyPr/>
        <a:lstStyle/>
        <a:p>
          <a:endParaRPr lang="de-DE">
            <a:latin typeface="Calibri" panose="020F0502020204030204" pitchFamily="34" charset="0"/>
            <a:ea typeface="Calibri" panose="020F0502020204030204" pitchFamily="34" charset="0"/>
            <a:cs typeface="Calibri" panose="020F0502020204030204" pitchFamily="34" charset="0"/>
          </a:endParaRPr>
        </a:p>
      </dgm:t>
    </dgm:pt>
    <dgm:pt modelId="{5FA77522-625F-1E45-82D1-3B4292EDD2A7}" type="sibTrans" cxnId="{607ED5EE-30A6-DF47-A6CA-894F875BCEDC}">
      <dgm:prSet/>
      <dgm:spPr/>
      <dgm:t>
        <a:bodyPr/>
        <a:lstStyle/>
        <a:p>
          <a:endParaRPr lang="de-DE">
            <a:latin typeface="Calibri" panose="020F0502020204030204" pitchFamily="34" charset="0"/>
            <a:ea typeface="Calibri" panose="020F0502020204030204" pitchFamily="34" charset="0"/>
            <a:cs typeface="Calibri" panose="020F0502020204030204" pitchFamily="34" charset="0"/>
          </a:endParaRPr>
        </a:p>
      </dgm:t>
    </dgm:pt>
    <dgm:pt modelId="{6C0FFEF9-53E0-3740-A6E3-7DF3D693CDC2}">
      <dgm:prSet phldrT="[Text]" phldr="0" custT="1"/>
      <dgm:spPr/>
      <dgm:t>
        <a:bodyPr/>
        <a:lstStyle/>
        <a:p>
          <a:pPr indent="0" rtl="0">
            <a:buNone/>
          </a:pPr>
          <a:r>
            <a:rPr lang="de-DE" sz="1800" i="0" dirty="0">
              <a:solidFill>
                <a:srgbClr val="242021"/>
              </a:solidFill>
              <a:latin typeface="Calibri" panose="020F0502020204030204" pitchFamily="34" charset="0"/>
              <a:ea typeface="Calibri" panose="020F0502020204030204" pitchFamily="34" charset="0"/>
              <a:cs typeface="Calibri" panose="020F0502020204030204" pitchFamily="34" charset="0"/>
            </a:rPr>
            <a:t>Der Blick geht über die lokale Betrachtung hinaus. Es werden nicht einzelne Wertepaare betrachtet, sondern die Beziehung zwischen verschiedenen Wertepaaren. Es wird betrachtet, wie sich die Funktionswerte (y-Werte) beim Durchlaufen der x-Werte miteinander verändern (kovariieren) bzw. welchen Verlauf eine Funktion in einem konkreten Bereich hat.</a:t>
          </a:r>
        </a:p>
      </dgm:t>
    </dgm:pt>
    <dgm:pt modelId="{FB27353B-A1C5-894D-B7F0-FE4A09E50B56}" type="parTrans" cxnId="{79523417-9986-7F4F-B7BE-431AF157D2E9}">
      <dgm:prSet/>
      <dgm:spPr/>
      <dgm:t>
        <a:bodyPr/>
        <a:lstStyle/>
        <a:p>
          <a:endParaRPr lang="de-DE">
            <a:latin typeface="Calibri" panose="020F0502020204030204" pitchFamily="34" charset="0"/>
            <a:ea typeface="Calibri" panose="020F0502020204030204" pitchFamily="34" charset="0"/>
            <a:cs typeface="Calibri" panose="020F0502020204030204" pitchFamily="34" charset="0"/>
          </a:endParaRPr>
        </a:p>
      </dgm:t>
    </dgm:pt>
    <dgm:pt modelId="{2CEE530E-22CB-0842-BDD2-A4F8E7076B02}" type="sibTrans" cxnId="{79523417-9986-7F4F-B7BE-431AF157D2E9}">
      <dgm:prSet/>
      <dgm:spPr/>
      <dgm:t>
        <a:bodyPr/>
        <a:lstStyle/>
        <a:p>
          <a:endParaRPr lang="de-DE">
            <a:latin typeface="Calibri" panose="020F0502020204030204" pitchFamily="34" charset="0"/>
            <a:ea typeface="Calibri" panose="020F0502020204030204" pitchFamily="34" charset="0"/>
            <a:cs typeface="Calibri" panose="020F0502020204030204" pitchFamily="34" charset="0"/>
          </a:endParaRPr>
        </a:p>
      </dgm:t>
    </dgm:pt>
    <dgm:pt modelId="{203EFF21-8730-4A62-8BF3-0BF099FC946E}">
      <dgm:prSet phldr="0" custT="1"/>
      <dgm:spPr/>
      <dgm:t>
        <a:bodyPr/>
        <a:lstStyle/>
        <a:p>
          <a:pPr indent="0" rtl="0">
            <a:buNone/>
          </a:pPr>
          <a:r>
            <a:rPr lang="de-DE" sz="1800" dirty="0">
              <a:solidFill>
                <a:srgbClr val="242021"/>
              </a:solidFill>
              <a:latin typeface="Calibri" panose="020F0502020204030204" pitchFamily="34" charset="0"/>
              <a:ea typeface="Calibri" panose="020F0502020204030204" pitchFamily="34" charset="0"/>
              <a:cs typeface="Calibri" panose="020F0502020204030204" pitchFamily="34" charset="0"/>
            </a:rPr>
            <a:t>Hier findet ein vollständig globaler Blick auf die (gesamte) Funktion statt. Der entsprechende Funktionsgraph bzw. der Funktionsterm wird als Ganzes in den Blick genommen. Auf diese Weise wird die Funktion selbst zu einem eigenständigen Objekt, für das seinerseits neue Operationen (z. B. das Addieren zweier Funktionen zu einer neuen) zur Verfügung stehen.</a:t>
          </a:r>
          <a:endParaRPr lang="de-DE" sz="1800" dirty="0">
            <a:latin typeface="Calibri" panose="020F0502020204030204" pitchFamily="34" charset="0"/>
            <a:ea typeface="Calibri" panose="020F0502020204030204" pitchFamily="34" charset="0"/>
            <a:cs typeface="Calibri" panose="020F0502020204030204" pitchFamily="34" charset="0"/>
          </a:endParaRPr>
        </a:p>
      </dgm:t>
    </dgm:pt>
    <dgm:pt modelId="{927C8535-EDA3-4459-8A5D-7CBEFD837A68}" type="parTrans" cxnId="{C58A06C5-983B-ED4B-AAFF-55BB7B1799A0}">
      <dgm:prSet/>
      <dgm:spPr/>
      <dgm:t>
        <a:bodyPr/>
        <a:lstStyle/>
        <a:p>
          <a:endParaRPr lang="de-DE">
            <a:latin typeface="Calibri" panose="020F0502020204030204" pitchFamily="34" charset="0"/>
            <a:ea typeface="Calibri" panose="020F0502020204030204" pitchFamily="34" charset="0"/>
            <a:cs typeface="Calibri" panose="020F0502020204030204" pitchFamily="34" charset="0"/>
          </a:endParaRPr>
        </a:p>
      </dgm:t>
    </dgm:pt>
    <dgm:pt modelId="{035F66AF-C971-4365-BCF0-730DCFCA443D}" type="sibTrans" cxnId="{C58A06C5-983B-ED4B-AAFF-55BB7B1799A0}">
      <dgm:prSet/>
      <dgm:spPr/>
      <dgm:t>
        <a:bodyPr/>
        <a:lstStyle/>
        <a:p>
          <a:endParaRPr lang="de-DE">
            <a:latin typeface="Calibri" panose="020F0502020204030204" pitchFamily="34" charset="0"/>
            <a:ea typeface="Calibri" panose="020F0502020204030204" pitchFamily="34" charset="0"/>
            <a:cs typeface="Calibri" panose="020F0502020204030204" pitchFamily="34" charset="0"/>
          </a:endParaRPr>
        </a:p>
      </dgm:t>
    </dgm:pt>
    <dgm:pt modelId="{AE4652EF-85E4-AA43-A8BA-D70BF3365514}" type="pres">
      <dgm:prSet presAssocID="{D5BB710A-3DCC-1348-96D8-27BADDB6936D}" presName="Name0" presStyleCnt="0">
        <dgm:presLayoutVars>
          <dgm:dir/>
          <dgm:animLvl val="lvl"/>
          <dgm:resizeHandles val="exact"/>
        </dgm:presLayoutVars>
      </dgm:prSet>
      <dgm:spPr/>
    </dgm:pt>
    <dgm:pt modelId="{EB53F06D-0135-C742-9978-9D3EDB9998FC}" type="pres">
      <dgm:prSet presAssocID="{2042D2DE-13CA-C143-8A9C-0A0C8DF03F65}" presName="composite" presStyleCnt="0"/>
      <dgm:spPr/>
    </dgm:pt>
    <dgm:pt modelId="{FB7D1073-CC44-B547-A701-008D4580282D}" type="pres">
      <dgm:prSet presAssocID="{2042D2DE-13CA-C143-8A9C-0A0C8DF03F65}" presName="parTx" presStyleLbl="alignNode1" presStyleIdx="0" presStyleCnt="3">
        <dgm:presLayoutVars>
          <dgm:chMax val="0"/>
          <dgm:chPref val="0"/>
          <dgm:bulletEnabled val="1"/>
        </dgm:presLayoutVars>
      </dgm:prSet>
      <dgm:spPr/>
    </dgm:pt>
    <dgm:pt modelId="{851E6FF0-1F76-6E4C-9144-31B9EC778BE0}" type="pres">
      <dgm:prSet presAssocID="{2042D2DE-13CA-C143-8A9C-0A0C8DF03F65}" presName="desTx" presStyleLbl="alignAccFollowNode1" presStyleIdx="0" presStyleCnt="3">
        <dgm:presLayoutVars>
          <dgm:bulletEnabled val="1"/>
        </dgm:presLayoutVars>
      </dgm:prSet>
      <dgm:spPr/>
    </dgm:pt>
    <dgm:pt modelId="{14C5DBFC-A9A1-434B-994F-EA6952926840}" type="pres">
      <dgm:prSet presAssocID="{6EB22491-136D-5745-BC6D-F42941980BFF}" presName="space" presStyleCnt="0"/>
      <dgm:spPr/>
    </dgm:pt>
    <dgm:pt modelId="{3E4B4204-FE2C-0E44-BABB-EAB495B3D082}" type="pres">
      <dgm:prSet presAssocID="{6AA06503-5BA7-974F-A673-99521C1AA2A7}" presName="composite" presStyleCnt="0"/>
      <dgm:spPr/>
    </dgm:pt>
    <dgm:pt modelId="{4BDE7C44-B7DA-3546-A7E5-173738545D4D}" type="pres">
      <dgm:prSet presAssocID="{6AA06503-5BA7-974F-A673-99521C1AA2A7}" presName="parTx" presStyleLbl="alignNode1" presStyleIdx="1" presStyleCnt="3">
        <dgm:presLayoutVars>
          <dgm:chMax val="0"/>
          <dgm:chPref val="0"/>
          <dgm:bulletEnabled val="1"/>
        </dgm:presLayoutVars>
      </dgm:prSet>
      <dgm:spPr/>
    </dgm:pt>
    <dgm:pt modelId="{EC54C90A-D741-274B-891B-948F1CAE91C3}" type="pres">
      <dgm:prSet presAssocID="{6AA06503-5BA7-974F-A673-99521C1AA2A7}" presName="desTx" presStyleLbl="alignAccFollowNode1" presStyleIdx="1" presStyleCnt="3">
        <dgm:presLayoutVars>
          <dgm:bulletEnabled val="1"/>
        </dgm:presLayoutVars>
      </dgm:prSet>
      <dgm:spPr/>
    </dgm:pt>
    <dgm:pt modelId="{64EE5940-F9FA-4F46-8596-B77B4609F056}" type="pres">
      <dgm:prSet presAssocID="{B0722BFA-BF61-5740-8F61-7A5C22759C24}" presName="space" presStyleCnt="0"/>
      <dgm:spPr/>
    </dgm:pt>
    <dgm:pt modelId="{D1EC8082-EC0B-E449-8908-4EB892FD5DB4}" type="pres">
      <dgm:prSet presAssocID="{735FA584-863C-2A4E-9EA7-31E33DF94616}" presName="composite" presStyleCnt="0"/>
      <dgm:spPr/>
    </dgm:pt>
    <dgm:pt modelId="{A719F40F-29F8-384E-ACCB-7AF260D81C0C}" type="pres">
      <dgm:prSet presAssocID="{735FA584-863C-2A4E-9EA7-31E33DF94616}" presName="parTx" presStyleLbl="alignNode1" presStyleIdx="2" presStyleCnt="3">
        <dgm:presLayoutVars>
          <dgm:chMax val="0"/>
          <dgm:chPref val="0"/>
          <dgm:bulletEnabled val="1"/>
        </dgm:presLayoutVars>
      </dgm:prSet>
      <dgm:spPr/>
    </dgm:pt>
    <dgm:pt modelId="{12786450-DB97-8A4A-89BE-E2FF9D6AD3D3}" type="pres">
      <dgm:prSet presAssocID="{735FA584-863C-2A4E-9EA7-31E33DF94616}" presName="desTx" presStyleLbl="alignAccFollowNode1" presStyleIdx="2" presStyleCnt="3">
        <dgm:presLayoutVars>
          <dgm:bulletEnabled val="1"/>
        </dgm:presLayoutVars>
      </dgm:prSet>
      <dgm:spPr/>
    </dgm:pt>
  </dgm:ptLst>
  <dgm:cxnLst>
    <dgm:cxn modelId="{974F9900-EC02-7343-8C80-8B532DE9AEE4}" srcId="{D5BB710A-3DCC-1348-96D8-27BADDB6936D}" destId="{2042D2DE-13CA-C143-8A9C-0A0C8DF03F65}" srcOrd="0" destOrd="0" parTransId="{9C05C2B6-090A-0A48-8611-4F622DB7FBD5}" sibTransId="{6EB22491-136D-5745-BC6D-F42941980BFF}"/>
    <dgm:cxn modelId="{4999DD11-99AE-E844-A4B3-07A5A3BE3125}" type="presOf" srcId="{203EFF21-8730-4A62-8BF3-0BF099FC946E}" destId="{12786450-DB97-8A4A-89BE-E2FF9D6AD3D3}" srcOrd="0" destOrd="0" presId="urn:microsoft.com/office/officeart/2005/8/layout/hList1"/>
    <dgm:cxn modelId="{79523417-9986-7F4F-B7BE-431AF157D2E9}" srcId="{6AA06503-5BA7-974F-A673-99521C1AA2A7}" destId="{6C0FFEF9-53E0-3740-A6E3-7DF3D693CDC2}" srcOrd="0" destOrd="0" parTransId="{FB27353B-A1C5-894D-B7F0-FE4A09E50B56}" sibTransId="{2CEE530E-22CB-0842-BDD2-A4F8E7076B02}"/>
    <dgm:cxn modelId="{F7F56A1C-CFC7-AC4C-9DB7-002EEE1836A9}" type="presOf" srcId="{2042D2DE-13CA-C143-8A9C-0A0C8DF03F65}" destId="{FB7D1073-CC44-B547-A701-008D4580282D}" srcOrd="0" destOrd="0" presId="urn:microsoft.com/office/officeart/2005/8/layout/hList1"/>
    <dgm:cxn modelId="{D6738368-27C4-734B-AD13-A3D11AE53821}" type="presOf" srcId="{735FA584-863C-2A4E-9EA7-31E33DF94616}" destId="{A719F40F-29F8-384E-ACCB-7AF260D81C0C}" srcOrd="0" destOrd="0" presId="urn:microsoft.com/office/officeart/2005/8/layout/hList1"/>
    <dgm:cxn modelId="{D4901A6E-4786-1540-956E-D0D62792B4A5}" type="presOf" srcId="{6AA06503-5BA7-974F-A673-99521C1AA2A7}" destId="{4BDE7C44-B7DA-3546-A7E5-173738545D4D}" srcOrd="0" destOrd="0" presId="urn:microsoft.com/office/officeart/2005/8/layout/hList1"/>
    <dgm:cxn modelId="{8769B570-37F9-6F44-B00D-7A7DB8E02040}" type="presOf" srcId="{6C0FFEF9-53E0-3740-A6E3-7DF3D693CDC2}" destId="{EC54C90A-D741-274B-891B-948F1CAE91C3}" srcOrd="0" destOrd="0" presId="urn:microsoft.com/office/officeart/2005/8/layout/hList1"/>
    <dgm:cxn modelId="{5E19D187-03EA-FD4D-9A3F-BC1F6F6F9D64}" srcId="{2042D2DE-13CA-C143-8A9C-0A0C8DF03F65}" destId="{DC8A6EB0-76FF-7C49-AFDD-45644C7C0CFA}" srcOrd="0" destOrd="0" parTransId="{44950858-8059-BB49-B26E-CF2E83343329}" sibTransId="{4C933555-0A3F-6A44-9F53-C270354FEAC0}"/>
    <dgm:cxn modelId="{623FE389-1522-A540-93E4-B19B31785363}" type="presOf" srcId="{D5BB710A-3DCC-1348-96D8-27BADDB6936D}" destId="{AE4652EF-85E4-AA43-A8BA-D70BF3365514}" srcOrd="0" destOrd="0" presId="urn:microsoft.com/office/officeart/2005/8/layout/hList1"/>
    <dgm:cxn modelId="{BCD5F696-148A-4547-A0E8-05AFE12E7517}" srcId="{D5BB710A-3DCC-1348-96D8-27BADDB6936D}" destId="{6AA06503-5BA7-974F-A673-99521C1AA2A7}" srcOrd="1" destOrd="0" parTransId="{9531F8CF-FDC5-1F4B-97A6-7C43C1B09E8D}" sibTransId="{B0722BFA-BF61-5740-8F61-7A5C22759C24}"/>
    <dgm:cxn modelId="{C58A06C5-983B-ED4B-AAFF-55BB7B1799A0}" srcId="{735FA584-863C-2A4E-9EA7-31E33DF94616}" destId="{203EFF21-8730-4A62-8BF3-0BF099FC946E}" srcOrd="0" destOrd="0" parTransId="{927C8535-EDA3-4459-8A5D-7CBEFD837A68}" sibTransId="{035F66AF-C971-4365-BCF0-730DCFCA443D}"/>
    <dgm:cxn modelId="{607ED5EE-30A6-DF47-A6CA-894F875BCEDC}" srcId="{D5BB710A-3DCC-1348-96D8-27BADDB6936D}" destId="{735FA584-863C-2A4E-9EA7-31E33DF94616}" srcOrd="2" destOrd="0" parTransId="{8F637EFB-44A9-3F49-B61D-3D762A673623}" sibTransId="{5FA77522-625F-1E45-82D1-3B4292EDD2A7}"/>
    <dgm:cxn modelId="{CB889CF9-3327-3F46-BF58-8F57F350FFAF}" type="presOf" srcId="{DC8A6EB0-76FF-7C49-AFDD-45644C7C0CFA}" destId="{851E6FF0-1F76-6E4C-9144-31B9EC778BE0}" srcOrd="0" destOrd="0" presId="urn:microsoft.com/office/officeart/2005/8/layout/hList1"/>
    <dgm:cxn modelId="{BC55E11C-8088-8542-955A-875F83D9A63A}" type="presParOf" srcId="{AE4652EF-85E4-AA43-A8BA-D70BF3365514}" destId="{EB53F06D-0135-C742-9978-9D3EDB9998FC}" srcOrd="0" destOrd="0" presId="urn:microsoft.com/office/officeart/2005/8/layout/hList1"/>
    <dgm:cxn modelId="{EB45DF46-2651-8C4F-86D4-430C14EC0795}" type="presParOf" srcId="{EB53F06D-0135-C742-9978-9D3EDB9998FC}" destId="{FB7D1073-CC44-B547-A701-008D4580282D}" srcOrd="0" destOrd="0" presId="urn:microsoft.com/office/officeart/2005/8/layout/hList1"/>
    <dgm:cxn modelId="{2A2D5520-844D-8444-A795-41B88FB4036A}" type="presParOf" srcId="{EB53F06D-0135-C742-9978-9D3EDB9998FC}" destId="{851E6FF0-1F76-6E4C-9144-31B9EC778BE0}" srcOrd="1" destOrd="0" presId="urn:microsoft.com/office/officeart/2005/8/layout/hList1"/>
    <dgm:cxn modelId="{5BD58C1A-F40E-5D40-9D07-C9F574826952}" type="presParOf" srcId="{AE4652EF-85E4-AA43-A8BA-D70BF3365514}" destId="{14C5DBFC-A9A1-434B-994F-EA6952926840}" srcOrd="1" destOrd="0" presId="urn:microsoft.com/office/officeart/2005/8/layout/hList1"/>
    <dgm:cxn modelId="{CC35C07D-475F-6D4F-B286-4A05B6A104AF}" type="presParOf" srcId="{AE4652EF-85E4-AA43-A8BA-D70BF3365514}" destId="{3E4B4204-FE2C-0E44-BABB-EAB495B3D082}" srcOrd="2" destOrd="0" presId="urn:microsoft.com/office/officeart/2005/8/layout/hList1"/>
    <dgm:cxn modelId="{56116F20-A124-D949-AE1E-A673662885A1}" type="presParOf" srcId="{3E4B4204-FE2C-0E44-BABB-EAB495B3D082}" destId="{4BDE7C44-B7DA-3546-A7E5-173738545D4D}" srcOrd="0" destOrd="0" presId="urn:microsoft.com/office/officeart/2005/8/layout/hList1"/>
    <dgm:cxn modelId="{5332FBAE-F18B-1F4D-A173-DC4993405E0F}" type="presParOf" srcId="{3E4B4204-FE2C-0E44-BABB-EAB495B3D082}" destId="{EC54C90A-D741-274B-891B-948F1CAE91C3}" srcOrd="1" destOrd="0" presId="urn:microsoft.com/office/officeart/2005/8/layout/hList1"/>
    <dgm:cxn modelId="{20783689-8CE2-BC4D-832A-1EFF5815B0E1}" type="presParOf" srcId="{AE4652EF-85E4-AA43-A8BA-D70BF3365514}" destId="{64EE5940-F9FA-4F46-8596-B77B4609F056}" srcOrd="3" destOrd="0" presId="urn:microsoft.com/office/officeart/2005/8/layout/hList1"/>
    <dgm:cxn modelId="{3E65EC3E-304D-B34D-AE29-3A60ABC985B5}" type="presParOf" srcId="{AE4652EF-85E4-AA43-A8BA-D70BF3365514}" destId="{D1EC8082-EC0B-E449-8908-4EB892FD5DB4}" srcOrd="4" destOrd="0" presId="urn:microsoft.com/office/officeart/2005/8/layout/hList1"/>
    <dgm:cxn modelId="{02D9E6A2-A416-1642-BFE8-13014A286A29}" type="presParOf" srcId="{D1EC8082-EC0B-E449-8908-4EB892FD5DB4}" destId="{A719F40F-29F8-384E-ACCB-7AF260D81C0C}" srcOrd="0" destOrd="0" presId="urn:microsoft.com/office/officeart/2005/8/layout/hList1"/>
    <dgm:cxn modelId="{BA4CBBE5-BD33-DC49-89E4-3817A1C1027B}" type="presParOf" srcId="{D1EC8082-EC0B-E449-8908-4EB892FD5DB4}" destId="{12786450-DB97-8A4A-89BE-E2FF9D6AD3D3}"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7D1073-CC44-B547-A701-008D4580282D}">
      <dsp:nvSpPr>
        <dsp:cNvPr id="0" name=""/>
        <dsp:cNvSpPr/>
      </dsp:nvSpPr>
      <dsp:spPr>
        <a:xfrm>
          <a:off x="3508" y="10254"/>
          <a:ext cx="3420480" cy="892800"/>
        </a:xfrm>
        <a:prstGeom prst="rect">
          <a:avLst/>
        </a:prstGeom>
        <a:solidFill>
          <a:srgbClr val="00725B"/>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de-DE" sz="2400" kern="1200" dirty="0">
              <a:latin typeface="Calibri" panose="020F0502020204030204" pitchFamily="34" charset="0"/>
              <a:ea typeface="Calibri" panose="020F0502020204030204" pitchFamily="34" charset="0"/>
              <a:cs typeface="Calibri" panose="020F0502020204030204" pitchFamily="34" charset="0"/>
            </a:rPr>
            <a:t>Zuordnungsvorstellung</a:t>
          </a:r>
        </a:p>
      </dsp:txBody>
      <dsp:txXfrm>
        <a:off x="3508" y="10254"/>
        <a:ext cx="3420480" cy="892800"/>
      </dsp:txXfrm>
    </dsp:sp>
    <dsp:sp modelId="{851E6FF0-1F76-6E4C-9144-31B9EC778BE0}">
      <dsp:nvSpPr>
        <dsp:cNvPr id="0" name=""/>
        <dsp:cNvSpPr/>
      </dsp:nvSpPr>
      <dsp:spPr>
        <a:xfrm>
          <a:off x="3508" y="903054"/>
          <a:ext cx="3420480" cy="352612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0" algn="l" defTabSz="800100" rtl="0">
            <a:lnSpc>
              <a:spcPct val="90000"/>
            </a:lnSpc>
            <a:spcBef>
              <a:spcPct val="0"/>
            </a:spcBef>
            <a:spcAft>
              <a:spcPct val="15000"/>
            </a:spcAft>
            <a:buNone/>
          </a:pPr>
          <a:r>
            <a:rPr lang="de-DE" sz="1800" kern="1200" dirty="0">
              <a:solidFill>
                <a:srgbClr val="242021"/>
              </a:solidFill>
              <a:latin typeface="Calibri" panose="020F0502020204030204" pitchFamily="34" charset="0"/>
              <a:ea typeface="Calibri" panose="020F0502020204030204" pitchFamily="34" charset="0"/>
              <a:cs typeface="Calibri" panose="020F0502020204030204" pitchFamily="34" charset="0"/>
            </a:rPr>
            <a:t>Jede Funktion ordnet dabei bestimmten x-Werten entsprechende y-Werte eindeutig zu. Durch diese Betrachtungsweise findet ein lokaler Blick auf einzelne </a:t>
          </a:r>
          <a:r>
            <a:rPr lang="de-DE" sz="1800" i="0" kern="1200" dirty="0">
              <a:solidFill>
                <a:srgbClr val="242021"/>
              </a:solidFill>
              <a:latin typeface="Calibri" panose="020F0502020204030204" pitchFamily="34" charset="0"/>
              <a:ea typeface="Calibri" panose="020F0502020204030204" pitchFamily="34" charset="0"/>
              <a:cs typeface="Calibri" panose="020F0502020204030204" pitchFamily="34" charset="0"/>
            </a:rPr>
            <a:t>Wertepaare statt, </a:t>
          </a:r>
          <a:r>
            <a:rPr lang="de-DE" sz="1800" kern="1200" dirty="0">
              <a:solidFill>
                <a:srgbClr val="242021"/>
              </a:solidFill>
              <a:latin typeface="Calibri" panose="020F0502020204030204" pitchFamily="34" charset="0"/>
              <a:ea typeface="Calibri" panose="020F0502020204030204" pitchFamily="34" charset="0"/>
              <a:cs typeface="Calibri" panose="020F0502020204030204" pitchFamily="34" charset="0"/>
            </a:rPr>
            <a:t>die durch </a:t>
          </a:r>
          <a:r>
            <a:rPr lang="de-DE" sz="1800" i="0" kern="1200" dirty="0">
              <a:solidFill>
                <a:srgbClr val="242021"/>
              </a:solidFill>
              <a:latin typeface="Calibri" panose="020F0502020204030204" pitchFamily="34" charset="0"/>
              <a:ea typeface="Calibri" panose="020F0502020204030204" pitchFamily="34" charset="0"/>
              <a:cs typeface="Calibri" panose="020F0502020204030204" pitchFamily="34" charset="0"/>
            </a:rPr>
            <a:t>die Funktion einander zugeordnet werden</a:t>
          </a:r>
          <a:r>
            <a:rPr lang="de-DE" sz="1800" kern="1200" dirty="0">
              <a:solidFill>
                <a:srgbClr val="242021"/>
              </a:solidFill>
              <a:latin typeface="Calibri" panose="020F0502020204030204" pitchFamily="34" charset="0"/>
              <a:ea typeface="Calibri" panose="020F0502020204030204" pitchFamily="34" charset="0"/>
              <a:cs typeface="Calibri" panose="020F0502020204030204" pitchFamily="34" charset="0"/>
            </a:rPr>
            <a:t>.</a:t>
          </a:r>
          <a:r>
            <a:rPr lang="de-DE" sz="1800" i="0" kern="1200" dirty="0">
              <a:solidFill>
                <a:srgbClr val="242021"/>
              </a:solidFill>
              <a:latin typeface="Calibri" panose="020F0502020204030204" pitchFamily="34" charset="0"/>
              <a:ea typeface="Calibri" panose="020F0502020204030204" pitchFamily="34" charset="0"/>
              <a:cs typeface="Calibri" panose="020F0502020204030204" pitchFamily="34" charset="0"/>
            </a:rPr>
            <a:t> </a:t>
          </a:r>
          <a:endParaRPr lang="de-DE" sz="1800" kern="1200" dirty="0">
            <a:latin typeface="Calibri" panose="020F0502020204030204" pitchFamily="34" charset="0"/>
            <a:ea typeface="Calibri" panose="020F0502020204030204" pitchFamily="34" charset="0"/>
            <a:cs typeface="Calibri" panose="020F0502020204030204" pitchFamily="34" charset="0"/>
          </a:endParaRPr>
        </a:p>
        <a:p>
          <a:pPr marL="171450" lvl="1" indent="0" algn="l" defTabSz="800100">
            <a:lnSpc>
              <a:spcPct val="90000"/>
            </a:lnSpc>
            <a:spcBef>
              <a:spcPct val="0"/>
            </a:spcBef>
            <a:spcAft>
              <a:spcPct val="15000"/>
            </a:spcAft>
          </a:pPr>
          <a:endParaRPr lang="de-DE" sz="2200" kern="1200" dirty="0">
            <a:latin typeface="Calibri" panose="020F0502020204030204" pitchFamily="34" charset="0"/>
            <a:ea typeface="Calibri" panose="020F0502020204030204" pitchFamily="34" charset="0"/>
            <a:cs typeface="Calibri" panose="020F0502020204030204" pitchFamily="34" charset="0"/>
          </a:endParaRPr>
        </a:p>
      </dsp:txBody>
      <dsp:txXfrm>
        <a:off x="3508" y="903054"/>
        <a:ext cx="3420480" cy="3526124"/>
      </dsp:txXfrm>
    </dsp:sp>
    <dsp:sp modelId="{4BDE7C44-B7DA-3546-A7E5-173738545D4D}">
      <dsp:nvSpPr>
        <dsp:cNvPr id="0" name=""/>
        <dsp:cNvSpPr/>
      </dsp:nvSpPr>
      <dsp:spPr>
        <a:xfrm>
          <a:off x="3902855" y="10254"/>
          <a:ext cx="3420480" cy="892800"/>
        </a:xfrm>
        <a:prstGeom prst="rect">
          <a:avLst/>
        </a:prstGeom>
        <a:solidFill>
          <a:srgbClr val="00725B"/>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rtl="0">
            <a:lnSpc>
              <a:spcPct val="90000"/>
            </a:lnSpc>
            <a:spcBef>
              <a:spcPct val="0"/>
            </a:spcBef>
            <a:spcAft>
              <a:spcPct val="35000"/>
            </a:spcAft>
            <a:buNone/>
          </a:pPr>
          <a:r>
            <a:rPr lang="de-DE" sz="2400" b="0" kern="1200" dirty="0">
              <a:latin typeface="Calibri" panose="020F0502020204030204" pitchFamily="34" charset="0"/>
              <a:ea typeface="Calibri" panose="020F0502020204030204" pitchFamily="34" charset="0"/>
              <a:cs typeface="Calibri" panose="020F0502020204030204" pitchFamily="34" charset="0"/>
            </a:rPr>
            <a:t>Kovariationsvorstellung</a:t>
          </a:r>
          <a:r>
            <a:rPr lang="de-DE" sz="2400" b="0" i="1" kern="1200" dirty="0">
              <a:solidFill>
                <a:srgbClr val="00B050"/>
              </a:solidFill>
              <a:latin typeface="Calibri" panose="020F0502020204030204" pitchFamily="34" charset="0"/>
              <a:ea typeface="Calibri" panose="020F0502020204030204" pitchFamily="34" charset="0"/>
              <a:cs typeface="Calibri" panose="020F0502020204030204" pitchFamily="34" charset="0"/>
            </a:rPr>
            <a:t> </a:t>
          </a:r>
        </a:p>
      </dsp:txBody>
      <dsp:txXfrm>
        <a:off x="3902855" y="10254"/>
        <a:ext cx="3420480" cy="892800"/>
      </dsp:txXfrm>
    </dsp:sp>
    <dsp:sp modelId="{EC54C90A-D741-274B-891B-948F1CAE91C3}">
      <dsp:nvSpPr>
        <dsp:cNvPr id="0" name=""/>
        <dsp:cNvSpPr/>
      </dsp:nvSpPr>
      <dsp:spPr>
        <a:xfrm>
          <a:off x="3902855" y="903054"/>
          <a:ext cx="3420480" cy="352612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0" algn="l" defTabSz="800100" rtl="0">
            <a:lnSpc>
              <a:spcPct val="90000"/>
            </a:lnSpc>
            <a:spcBef>
              <a:spcPct val="0"/>
            </a:spcBef>
            <a:spcAft>
              <a:spcPct val="15000"/>
            </a:spcAft>
            <a:buNone/>
          </a:pPr>
          <a:r>
            <a:rPr lang="de-DE" sz="1800" i="0" kern="1200" dirty="0">
              <a:solidFill>
                <a:srgbClr val="242021"/>
              </a:solidFill>
              <a:latin typeface="Calibri" panose="020F0502020204030204" pitchFamily="34" charset="0"/>
              <a:ea typeface="Calibri" panose="020F0502020204030204" pitchFamily="34" charset="0"/>
              <a:cs typeface="Calibri" panose="020F0502020204030204" pitchFamily="34" charset="0"/>
            </a:rPr>
            <a:t>Der Blick geht über die lokale Betrachtung hinaus. Es werden nicht einzelne Wertepaare betrachtet, sondern die Beziehung zwischen verschiedenen Wertepaaren. Es wird betrachtet, wie sich die Funktionswerte (y-Werte) beim Durchlaufen der x-Werte miteinander verändern (kovariieren) bzw. welchen Verlauf eine Funktion in einem konkreten Bereich hat.</a:t>
          </a:r>
        </a:p>
      </dsp:txBody>
      <dsp:txXfrm>
        <a:off x="3902855" y="903054"/>
        <a:ext cx="3420480" cy="3526124"/>
      </dsp:txXfrm>
    </dsp:sp>
    <dsp:sp modelId="{A719F40F-29F8-384E-ACCB-7AF260D81C0C}">
      <dsp:nvSpPr>
        <dsp:cNvPr id="0" name=""/>
        <dsp:cNvSpPr/>
      </dsp:nvSpPr>
      <dsp:spPr>
        <a:xfrm>
          <a:off x="7802202" y="10254"/>
          <a:ext cx="3420480" cy="892800"/>
        </a:xfrm>
        <a:prstGeom prst="rect">
          <a:avLst/>
        </a:prstGeom>
        <a:solidFill>
          <a:srgbClr val="00725B"/>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de-DE" sz="2400" kern="1200" dirty="0">
              <a:latin typeface="Calibri" panose="020F0502020204030204" pitchFamily="34" charset="0"/>
              <a:ea typeface="Calibri" panose="020F0502020204030204" pitchFamily="34" charset="0"/>
              <a:cs typeface="Calibri" panose="020F0502020204030204" pitchFamily="34" charset="0"/>
            </a:rPr>
            <a:t>Objektvorstellung</a:t>
          </a:r>
        </a:p>
      </dsp:txBody>
      <dsp:txXfrm>
        <a:off x="7802202" y="10254"/>
        <a:ext cx="3420480" cy="892800"/>
      </dsp:txXfrm>
    </dsp:sp>
    <dsp:sp modelId="{12786450-DB97-8A4A-89BE-E2FF9D6AD3D3}">
      <dsp:nvSpPr>
        <dsp:cNvPr id="0" name=""/>
        <dsp:cNvSpPr/>
      </dsp:nvSpPr>
      <dsp:spPr>
        <a:xfrm>
          <a:off x="7802202" y="903054"/>
          <a:ext cx="3420480" cy="352612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0" algn="l" defTabSz="800100" rtl="0">
            <a:lnSpc>
              <a:spcPct val="90000"/>
            </a:lnSpc>
            <a:spcBef>
              <a:spcPct val="0"/>
            </a:spcBef>
            <a:spcAft>
              <a:spcPct val="15000"/>
            </a:spcAft>
            <a:buNone/>
          </a:pPr>
          <a:r>
            <a:rPr lang="de-DE" sz="1800" kern="1200" dirty="0">
              <a:solidFill>
                <a:srgbClr val="242021"/>
              </a:solidFill>
              <a:latin typeface="Calibri" panose="020F0502020204030204" pitchFamily="34" charset="0"/>
              <a:ea typeface="Calibri" panose="020F0502020204030204" pitchFamily="34" charset="0"/>
              <a:cs typeface="Calibri" panose="020F0502020204030204" pitchFamily="34" charset="0"/>
            </a:rPr>
            <a:t>Hier findet ein vollständig globaler Blick auf die (gesamte) Funktion statt. Der entsprechende Funktionsgraph bzw. der Funktionsterm wird als Ganzes in den Blick genommen. Auf diese Weise wird die Funktion selbst zu einem eigenständigen Objekt, für das seinerseits neue Operationen (z. B. das Addieren zweier Funktionen zu einer neuen) zur Verfügung stehen.</a:t>
          </a:r>
          <a:endParaRPr lang="de-DE" sz="1800" kern="1200" dirty="0">
            <a:latin typeface="Calibri" panose="020F0502020204030204" pitchFamily="34" charset="0"/>
            <a:ea typeface="Calibri" panose="020F0502020204030204" pitchFamily="34" charset="0"/>
            <a:cs typeface="Calibri" panose="020F0502020204030204" pitchFamily="34" charset="0"/>
          </a:endParaRPr>
        </a:p>
      </dsp:txBody>
      <dsp:txXfrm>
        <a:off x="7802202" y="903054"/>
        <a:ext cx="3420480" cy="3526124"/>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0B3BBC04-48A8-4660-9B1F-E5110505694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5B6C516C-9D82-43F7-AF12-829566E0064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36DB86E-3625-4B03-84ED-E313B918E8C2}" type="datetimeFigureOut">
              <a:rPr lang="de-DE" smtClean="0"/>
              <a:t>01.10.2025</a:t>
            </a:fld>
            <a:endParaRPr lang="de-DE"/>
          </a:p>
        </p:txBody>
      </p:sp>
      <p:sp>
        <p:nvSpPr>
          <p:cNvPr id="4" name="Fußzeilenplatzhalter 3">
            <a:extLst>
              <a:ext uri="{FF2B5EF4-FFF2-40B4-BE49-F238E27FC236}">
                <a16:creationId xmlns:a16="http://schemas.microsoft.com/office/drawing/2014/main" id="{8C66FE8C-B83D-4F0E-8028-9B040901BD5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69100181-1E3E-4291-ADDD-6C11E45239E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A11FEE3-2AFD-44C4-A644-0151A7161EF2}" type="slidenum">
              <a:rPr lang="de-DE" smtClean="0"/>
              <a:t>‹Nr.›</a:t>
            </a:fld>
            <a:endParaRPr lang="de-DE"/>
          </a:p>
        </p:txBody>
      </p:sp>
    </p:spTree>
    <p:extLst>
      <p:ext uri="{BB962C8B-B14F-4D97-AF65-F5344CB8AC3E}">
        <p14:creationId xmlns:p14="http://schemas.microsoft.com/office/powerpoint/2010/main" val="84960192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9D5445-4027-B441-9A51-DD403910E255}" type="datetimeFigureOut">
              <a:rPr lang="de-DE" smtClean="0"/>
              <a:t>01.10.2025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6EA2B8-489A-2D46-9FF2-809674614F4E}" type="slidenum">
              <a:rPr lang="de-DE" smtClean="0"/>
              <a:t>‹Nr.›</a:t>
            </a:fld>
            <a:endParaRPr lang="de-DE"/>
          </a:p>
        </p:txBody>
      </p:sp>
    </p:spTree>
    <p:extLst>
      <p:ext uri="{BB962C8B-B14F-4D97-AF65-F5344CB8AC3E}">
        <p14:creationId xmlns:p14="http://schemas.microsoft.com/office/powerpoint/2010/main" val="240479827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600" kern="1200">
        <a:solidFill>
          <a:schemeClr val="tx1"/>
        </a:solidFill>
        <a:latin typeface="+mn-lt"/>
        <a:ea typeface="+mn-ea"/>
        <a:cs typeface="+mn-cs"/>
      </a:defRPr>
    </a:lvl1pPr>
    <a:lvl2pPr marL="457200" algn="l" defTabSz="914400" rtl="0" eaLnBrk="1" latinLnBrk="0" hangingPunct="1">
      <a:defRPr sz="1600" kern="1200">
        <a:solidFill>
          <a:schemeClr val="tx1"/>
        </a:solidFill>
        <a:latin typeface="+mn-lt"/>
        <a:ea typeface="+mn-ea"/>
        <a:cs typeface="+mn-cs"/>
      </a:defRPr>
    </a:lvl2pPr>
    <a:lvl3pPr marL="914400" algn="l" defTabSz="914400" rtl="0" eaLnBrk="1" latinLnBrk="0" hangingPunct="1">
      <a:defRPr sz="1600" kern="1200">
        <a:solidFill>
          <a:schemeClr val="tx1"/>
        </a:solidFill>
        <a:latin typeface="+mn-lt"/>
        <a:ea typeface="+mn-ea"/>
        <a:cs typeface="+mn-cs"/>
      </a:defRPr>
    </a:lvl3pPr>
    <a:lvl4pPr marL="1371600" algn="l" defTabSz="914400" rtl="0" eaLnBrk="1" latinLnBrk="0" hangingPunct="1">
      <a:defRPr sz="1600" kern="1200">
        <a:solidFill>
          <a:schemeClr val="tx1"/>
        </a:solidFill>
        <a:latin typeface="+mn-lt"/>
        <a:ea typeface="+mn-ea"/>
        <a:cs typeface="+mn-cs"/>
      </a:defRPr>
    </a:lvl4pPr>
    <a:lvl5pPr marL="1828800" algn="l" defTabSz="914400" rtl="0" eaLnBrk="1" latinLnBrk="0" hangingPunct="1">
      <a:defRPr sz="16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450E91-FF20-0697-43D3-B7D9FB16BFF4}"/>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C4C4D9C-232F-C1FB-AB1D-64BED0B7183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86EF344B-D228-302D-5E53-429137495B05}"/>
              </a:ext>
            </a:extLst>
          </p:cNvPr>
          <p:cNvSpPr>
            <a:spLocks noGrp="1"/>
          </p:cNvSpPr>
          <p:nvPr>
            <p:ph type="body" idx="1"/>
          </p:nvPr>
        </p:nvSpPr>
        <p:spPr/>
        <p:txBody>
          <a:bodyPr/>
          <a:lstStyle/>
          <a:p>
            <a:endParaRPr lang="de-DE" dirty="0">
              <a:cs typeface="Calibri"/>
            </a:endParaRPr>
          </a:p>
          <a:p>
            <a:endParaRPr lang="de-DE" dirty="0">
              <a:cs typeface="Calibri"/>
            </a:endParaRPr>
          </a:p>
        </p:txBody>
      </p:sp>
      <p:sp>
        <p:nvSpPr>
          <p:cNvPr id="4" name="Foliennummernplatzhalter 3">
            <a:extLst>
              <a:ext uri="{FF2B5EF4-FFF2-40B4-BE49-F238E27FC236}">
                <a16:creationId xmlns:a16="http://schemas.microsoft.com/office/drawing/2014/main" id="{AF5FA11A-089A-746B-C3EF-F1884DA8D085}"/>
              </a:ext>
            </a:extLst>
          </p:cNvPr>
          <p:cNvSpPr>
            <a:spLocks noGrp="1"/>
          </p:cNvSpPr>
          <p:nvPr>
            <p:ph type="sldNum" sz="quarter" idx="5"/>
          </p:nvPr>
        </p:nvSpPr>
        <p:spPr/>
        <p:txBody>
          <a:bodyPr/>
          <a:lstStyle/>
          <a:p>
            <a:fld id="{12E76AD4-5A7D-4A1C-A0DA-DAECCDFB5300}" type="slidenum">
              <a:rPr lang="de-DE" smtClean="0"/>
              <a:t>1</a:t>
            </a:fld>
            <a:endParaRPr lang="de-DE" dirty="0"/>
          </a:p>
        </p:txBody>
      </p:sp>
    </p:spTree>
    <p:extLst>
      <p:ext uri="{BB962C8B-B14F-4D97-AF65-F5344CB8AC3E}">
        <p14:creationId xmlns:p14="http://schemas.microsoft.com/office/powerpoint/2010/main" val="105796685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20" name="Grafik 19" descr="Ein Bild, das Grün enthält.&#10;&#10;Automatisch generierte Beschreibung">
            <a:extLst>
              <a:ext uri="{FF2B5EF4-FFF2-40B4-BE49-F238E27FC236}">
                <a16:creationId xmlns:a16="http://schemas.microsoft.com/office/drawing/2014/main" id="{F3D2CEA3-64CE-2588-1FB5-2EC412C707A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88977" cy="5428499"/>
          </a:xfrm>
          <a:prstGeom prst="rect">
            <a:avLst/>
          </a:prstGeom>
        </p:spPr>
      </p:pic>
      <p:sp>
        <p:nvSpPr>
          <p:cNvPr id="2" name="Titel 1">
            <a:extLst>
              <a:ext uri="{FF2B5EF4-FFF2-40B4-BE49-F238E27FC236}">
                <a16:creationId xmlns:a16="http://schemas.microsoft.com/office/drawing/2014/main" id="{0B6D8667-F6E9-9721-B16F-76C9643965B7}"/>
              </a:ext>
            </a:extLst>
          </p:cNvPr>
          <p:cNvSpPr>
            <a:spLocks noGrp="1"/>
          </p:cNvSpPr>
          <p:nvPr>
            <p:ph type="ctrTitle" hasCustomPrompt="1"/>
          </p:nvPr>
        </p:nvSpPr>
        <p:spPr>
          <a:xfrm>
            <a:off x="1328738" y="2187018"/>
            <a:ext cx="10303938" cy="2686639"/>
          </a:xfrm>
        </p:spPr>
        <p:txBody>
          <a:bodyPr anchor="t" anchorCtr="0"/>
          <a:lstStyle>
            <a:lvl1pPr algn="l">
              <a:lnSpc>
                <a:spcPts val="4800"/>
              </a:lnSpc>
              <a:defRPr sz="4000"/>
            </a:lvl1pPr>
          </a:lstStyle>
          <a:p>
            <a:r>
              <a:rPr lang="de-DE"/>
              <a:t>Überschrift</a:t>
            </a:r>
          </a:p>
        </p:txBody>
      </p:sp>
      <p:sp>
        <p:nvSpPr>
          <p:cNvPr id="3" name="Untertitel 2">
            <a:extLst>
              <a:ext uri="{FF2B5EF4-FFF2-40B4-BE49-F238E27FC236}">
                <a16:creationId xmlns:a16="http://schemas.microsoft.com/office/drawing/2014/main" id="{244A91EE-7584-591D-F5FB-F798A1ED6766}"/>
              </a:ext>
            </a:extLst>
          </p:cNvPr>
          <p:cNvSpPr>
            <a:spLocks noGrp="1"/>
          </p:cNvSpPr>
          <p:nvPr>
            <p:ph type="subTitle" idx="1" hasCustomPrompt="1"/>
          </p:nvPr>
        </p:nvSpPr>
        <p:spPr>
          <a:xfrm>
            <a:off x="1328738" y="1746015"/>
            <a:ext cx="1197646" cy="305252"/>
          </a:xfrm>
          <a:solidFill>
            <a:schemeClr val="bg1"/>
          </a:solidFill>
        </p:spPr>
        <p:txBody>
          <a:bodyPr wrap="square" lIns="54000" tIns="43200" rIns="54000" bIns="43200" anchor="ctr" anchorCtr="0">
            <a:spAutoFit/>
          </a:bodyPr>
          <a:lstStyle>
            <a:lvl1pPr marL="0" indent="0" algn="l">
              <a:lnSpc>
                <a:spcPts val="1650"/>
              </a:lnSpc>
              <a:buNone/>
              <a:defRPr sz="15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Text</a:t>
            </a:r>
          </a:p>
        </p:txBody>
      </p:sp>
      <p:pic>
        <p:nvPicPr>
          <p:cNvPr id="17" name="Grafik 16">
            <a:extLst>
              <a:ext uri="{FF2B5EF4-FFF2-40B4-BE49-F238E27FC236}">
                <a16:creationId xmlns:a16="http://schemas.microsoft.com/office/drawing/2014/main" id="{F7E6945F-8B28-5F7D-FB3B-150F4A99D62B}"/>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7525583" y="5949499"/>
            <a:ext cx="1662867" cy="373677"/>
          </a:xfrm>
          <a:prstGeom prst="rect">
            <a:avLst/>
          </a:prstGeom>
        </p:spPr>
      </p:pic>
      <p:pic>
        <p:nvPicPr>
          <p:cNvPr id="10" name="Grafik 9">
            <a:extLst>
              <a:ext uri="{FF2B5EF4-FFF2-40B4-BE49-F238E27FC236}">
                <a16:creationId xmlns:a16="http://schemas.microsoft.com/office/drawing/2014/main" id="{E6BA698C-2844-41AF-AF72-60F07D364C03}"/>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9927251" y="5606861"/>
            <a:ext cx="2268000" cy="1197588"/>
          </a:xfrm>
          <a:prstGeom prst="rect">
            <a:avLst/>
          </a:prstGeom>
        </p:spPr>
      </p:pic>
      <p:pic>
        <p:nvPicPr>
          <p:cNvPr id="12" name="Grafik 11">
            <a:extLst>
              <a:ext uri="{FF2B5EF4-FFF2-40B4-BE49-F238E27FC236}">
                <a16:creationId xmlns:a16="http://schemas.microsoft.com/office/drawing/2014/main" id="{904A1374-13FA-4A23-A992-A555720B671C}"/>
              </a:ext>
            </a:extLst>
          </p:cNvPr>
          <p:cNvPicPr>
            <a:picLocks noChangeAspect="1"/>
          </p:cNvPicPr>
          <p:nvPr userDrawn="1"/>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551384" y="563467"/>
            <a:ext cx="2520280" cy="582723"/>
          </a:xfrm>
          <a:prstGeom prst="rect">
            <a:avLst/>
          </a:prstGeom>
        </p:spPr>
      </p:pic>
    </p:spTree>
    <p:extLst>
      <p:ext uri="{BB962C8B-B14F-4D97-AF65-F5344CB8AC3E}">
        <p14:creationId xmlns:p14="http://schemas.microsoft.com/office/powerpoint/2010/main" val="11128634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Impressum">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0A2F2997-82BD-DE73-ACDB-28ABDD027BE7}"/>
              </a:ext>
            </a:extLst>
          </p:cNvPr>
          <p:cNvSpPr>
            <a:spLocks noGrp="1"/>
          </p:cNvSpPr>
          <p:nvPr>
            <p:ph idx="1" hasCustomPrompt="1"/>
          </p:nvPr>
        </p:nvSpPr>
        <p:spPr/>
        <p:txBody>
          <a:bodyPr numCol="3" spcCol="90000"/>
          <a:lstStyle/>
          <a:p>
            <a:pPr lvl="0"/>
            <a:r>
              <a:rPr lang="de-DE"/>
              <a:t>[Inhalte bitte hier einsetzen]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85FFD06-109E-01FE-47CF-87F9EF243771}"/>
              </a:ext>
            </a:extLst>
          </p:cNvPr>
          <p:cNvSpPr>
            <a:spLocks noGrp="1"/>
          </p:cNvSpPr>
          <p:nvPr>
            <p:ph type="dt" sz="half" idx="10"/>
          </p:nvPr>
        </p:nvSpPr>
        <p:spPr/>
        <p:txBody>
          <a:bodyPr/>
          <a:lstStyle/>
          <a:p>
            <a:endParaRPr lang="de-DE"/>
          </a:p>
        </p:txBody>
      </p:sp>
      <p:sp>
        <p:nvSpPr>
          <p:cNvPr id="5" name="Fußzeilenplatzhalter 4">
            <a:extLst>
              <a:ext uri="{FF2B5EF4-FFF2-40B4-BE49-F238E27FC236}">
                <a16:creationId xmlns:a16="http://schemas.microsoft.com/office/drawing/2014/main" id="{E1E6F704-F937-AA59-EA59-4D61C68820A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CEB10D9-33C4-AD15-3D24-A7A72F8AAF28}"/>
              </a:ext>
            </a:extLst>
          </p:cNvPr>
          <p:cNvSpPr>
            <a:spLocks noGrp="1"/>
          </p:cNvSpPr>
          <p:nvPr>
            <p:ph type="sldNum" sz="quarter" idx="12"/>
          </p:nvPr>
        </p:nvSpPr>
        <p:spPr/>
        <p:txBody>
          <a:bodyPr/>
          <a:lstStyle/>
          <a:p>
            <a:fld id="{8C61EB5E-53A7-4DEC-945D-5A8AF1014CBF}" type="slidenum">
              <a:rPr lang="de-DE" smtClean="0"/>
              <a:t>‹Nr.›</a:t>
            </a:fld>
            <a:endParaRPr lang="de-DE"/>
          </a:p>
        </p:txBody>
      </p:sp>
    </p:spTree>
    <p:extLst>
      <p:ext uri="{BB962C8B-B14F-4D97-AF65-F5344CB8AC3E}">
        <p14:creationId xmlns:p14="http://schemas.microsoft.com/office/powerpoint/2010/main" val="4329020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Schluss">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185FFD06-109E-01FE-47CF-87F9EF243771}"/>
              </a:ext>
            </a:extLst>
          </p:cNvPr>
          <p:cNvSpPr>
            <a:spLocks noGrp="1"/>
          </p:cNvSpPr>
          <p:nvPr>
            <p:ph type="dt" sz="half" idx="10"/>
          </p:nvPr>
        </p:nvSpPr>
        <p:spPr/>
        <p:txBody>
          <a:bodyPr/>
          <a:lstStyle/>
          <a:p>
            <a:endParaRPr lang="de-DE"/>
          </a:p>
        </p:txBody>
      </p:sp>
      <p:sp>
        <p:nvSpPr>
          <p:cNvPr id="5" name="Fußzeilenplatzhalter 4">
            <a:extLst>
              <a:ext uri="{FF2B5EF4-FFF2-40B4-BE49-F238E27FC236}">
                <a16:creationId xmlns:a16="http://schemas.microsoft.com/office/drawing/2014/main" id="{E1E6F704-F937-AA59-EA59-4D61C68820A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CEB10D9-33C4-AD15-3D24-A7A72F8AAF28}"/>
              </a:ext>
            </a:extLst>
          </p:cNvPr>
          <p:cNvSpPr>
            <a:spLocks noGrp="1"/>
          </p:cNvSpPr>
          <p:nvPr>
            <p:ph type="sldNum" sz="quarter" idx="12"/>
          </p:nvPr>
        </p:nvSpPr>
        <p:spPr/>
        <p:txBody>
          <a:bodyPr/>
          <a:lstStyle/>
          <a:p>
            <a:fld id="{8C61EB5E-53A7-4DEC-945D-5A8AF1014CBF}" type="slidenum">
              <a:rPr lang="de-DE" smtClean="0"/>
              <a:t>‹Nr.›</a:t>
            </a:fld>
            <a:endParaRPr lang="de-DE"/>
          </a:p>
        </p:txBody>
      </p:sp>
      <p:sp>
        <p:nvSpPr>
          <p:cNvPr id="10" name="Textplatzhalter 9">
            <a:extLst>
              <a:ext uri="{FF2B5EF4-FFF2-40B4-BE49-F238E27FC236}">
                <a16:creationId xmlns:a16="http://schemas.microsoft.com/office/drawing/2014/main" id="{B5BDA493-915D-395B-6340-41D7C5353512}"/>
              </a:ext>
            </a:extLst>
          </p:cNvPr>
          <p:cNvSpPr>
            <a:spLocks noGrp="1"/>
          </p:cNvSpPr>
          <p:nvPr>
            <p:ph type="body" sz="quarter" idx="13"/>
          </p:nvPr>
        </p:nvSpPr>
        <p:spPr>
          <a:xfrm>
            <a:off x="1328737" y="3242819"/>
            <a:ext cx="9304337" cy="1621414"/>
          </a:xfrm>
        </p:spPr>
        <p:txBody>
          <a:bodyPr/>
          <a:lstStyle>
            <a:lvl1pPr>
              <a:lnSpc>
                <a:spcPts val="1440"/>
              </a:lnSpc>
              <a:defRPr sz="1200"/>
            </a:lvl1pPr>
            <a:lvl2pPr>
              <a:lnSpc>
                <a:spcPts val="1440"/>
              </a:lnSpc>
              <a:defRPr sz="1200"/>
            </a:lvl2pPr>
            <a:lvl3pPr>
              <a:lnSpc>
                <a:spcPts val="1440"/>
              </a:lnSpc>
              <a:defRPr sz="1200"/>
            </a:lvl3pPr>
            <a:lvl4pPr>
              <a:lnSpc>
                <a:spcPts val="1440"/>
              </a:lnSpc>
              <a:defRPr sz="1200"/>
            </a:lvl4pPr>
            <a:lvl5pPr>
              <a:lnSpc>
                <a:spcPts val="1440"/>
              </a:lnSpc>
              <a:defRPr sz="12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pic>
        <p:nvPicPr>
          <p:cNvPr id="11" name="Grafik 10">
            <a:extLst>
              <a:ext uri="{FF2B5EF4-FFF2-40B4-BE49-F238E27FC236}">
                <a16:creationId xmlns:a16="http://schemas.microsoft.com/office/drawing/2014/main" id="{6F6489A3-A6CA-7050-92C4-FF0CF94547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047162" y="572792"/>
            <a:ext cx="2455864" cy="567830"/>
          </a:xfrm>
          <a:prstGeom prst="rect">
            <a:avLst/>
          </a:prstGeom>
        </p:spPr>
      </p:pic>
      <p:sp>
        <p:nvSpPr>
          <p:cNvPr id="14" name="Textplatzhalter 9">
            <a:extLst>
              <a:ext uri="{FF2B5EF4-FFF2-40B4-BE49-F238E27FC236}">
                <a16:creationId xmlns:a16="http://schemas.microsoft.com/office/drawing/2014/main" id="{6E5C805C-17E6-19A2-0D07-32CEFE46064F}"/>
              </a:ext>
            </a:extLst>
          </p:cNvPr>
          <p:cNvSpPr>
            <a:spLocks noGrp="1"/>
          </p:cNvSpPr>
          <p:nvPr>
            <p:ph type="body" sz="quarter" idx="14"/>
          </p:nvPr>
        </p:nvSpPr>
        <p:spPr>
          <a:xfrm>
            <a:off x="1328737" y="5608947"/>
            <a:ext cx="9304337" cy="676261"/>
          </a:xfrm>
        </p:spPr>
        <p:txBody>
          <a:bodyPr/>
          <a:lstStyle>
            <a:lvl1pPr>
              <a:lnSpc>
                <a:spcPts val="1440"/>
              </a:lnSpc>
              <a:defRPr sz="1200"/>
            </a:lvl1pPr>
            <a:lvl2pPr>
              <a:lnSpc>
                <a:spcPts val="1440"/>
              </a:lnSpc>
              <a:defRPr sz="1200"/>
            </a:lvl2pPr>
            <a:lvl3pPr>
              <a:lnSpc>
                <a:spcPts val="1440"/>
              </a:lnSpc>
              <a:defRPr sz="1200"/>
            </a:lvl3pPr>
            <a:lvl4pPr>
              <a:lnSpc>
                <a:spcPts val="1440"/>
              </a:lnSpc>
              <a:defRPr sz="1200"/>
            </a:lvl4pPr>
            <a:lvl5pPr>
              <a:lnSpc>
                <a:spcPts val="1440"/>
              </a:lnSpc>
              <a:defRPr sz="1200"/>
            </a:lvl5p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5899807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542400" y="1070401"/>
            <a:ext cx="10811400" cy="1325033"/>
          </a:xfrm>
          <a:prstGeom prst="rect">
            <a:avLst/>
          </a:prstGeom>
        </p:spPr>
        <p:txBody>
          <a:bodyPr/>
          <a:lstStyle>
            <a:lvl1pPr>
              <a:defRPr sz="3600">
                <a:solidFill>
                  <a:srgbClr val="094372"/>
                </a:solidFill>
                <a:latin typeface="Arial" panose="020B0604020202020204" pitchFamily="34" charset="0"/>
                <a:cs typeface="Arial" panose="020B0604020202020204" pitchFamily="34" charset="0"/>
              </a:defRPr>
            </a:lvl1pPr>
          </a:lstStyle>
          <a:p>
            <a:r>
              <a:rPr lang="de-DE"/>
              <a:t>Mastertitelformat bearbeiten</a:t>
            </a:r>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a:xfrm>
            <a:off x="9110400" y="6356351"/>
            <a:ext cx="2743200" cy="366183"/>
          </a:xfrm>
        </p:spPr>
        <p:txBody>
          <a:bodyPr/>
          <a:lstStyle/>
          <a:p>
            <a:fld id="{9DC87056-A966-497F-98D7-6A5E601F86AF}" type="slidenum">
              <a:rPr lang="de-DE" smtClean="0"/>
              <a:pPr/>
              <a:t>‹Nr.›</a:t>
            </a:fld>
            <a:endParaRPr lang="de-DE"/>
          </a:p>
        </p:txBody>
      </p:sp>
      <p:sp>
        <p:nvSpPr>
          <p:cNvPr id="7" name="Inhaltsplatzhalter 6"/>
          <p:cNvSpPr>
            <a:spLocks noGrp="1"/>
          </p:cNvSpPr>
          <p:nvPr>
            <p:ph sz="quarter" idx="13"/>
          </p:nvPr>
        </p:nvSpPr>
        <p:spPr>
          <a:xfrm>
            <a:off x="542399" y="2683200"/>
            <a:ext cx="5256000" cy="2644925"/>
          </a:xfrm>
          <a:prstGeom prst="rect">
            <a:avLst/>
          </a:prstGeom>
        </p:spPr>
        <p:txBody>
          <a:bodyPr/>
          <a:lstStyle>
            <a:lvl1pPr>
              <a:defRPr>
                <a:latin typeface="Arial" panose="020B0604020202020204" pitchFamily="34" charset="0"/>
                <a:cs typeface="Arial" panose="020B0604020202020204" pitchFamily="34" charset="0"/>
              </a:defRPr>
            </a:lvl1pPr>
            <a:lvl2pPr marL="685783" indent="-228594">
              <a:buFont typeface="Symbol" panose="05050102010706020507" pitchFamily="18" charset="2"/>
              <a:buChar char="-"/>
              <a:defRPr sz="2533">
                <a:latin typeface="Arial" panose="020B0604020202020204" pitchFamily="34" charset="0"/>
                <a:cs typeface="Arial" panose="020B0604020202020204" pitchFamily="34" charset="0"/>
              </a:defRPr>
            </a:lvl2pPr>
            <a:lvl3pPr>
              <a:defRPr sz="2267">
                <a:latin typeface="Arial" panose="020B0604020202020204" pitchFamily="34" charset="0"/>
                <a:cs typeface="Arial" panose="020B0604020202020204" pitchFamily="34" charset="0"/>
              </a:defRPr>
            </a:lvl3pPr>
            <a:lvl4pPr marL="1600160" indent="-228594">
              <a:buFont typeface="Symbol" panose="05050102010706020507" pitchFamily="18" charset="2"/>
              <a:buChar char="-"/>
              <a:defRPr sz="2000">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9" name="Inhaltsplatzhalter 8"/>
          <p:cNvSpPr>
            <a:spLocks noGrp="1"/>
          </p:cNvSpPr>
          <p:nvPr>
            <p:ph sz="quarter" idx="14"/>
          </p:nvPr>
        </p:nvSpPr>
        <p:spPr>
          <a:xfrm>
            <a:off x="6096000" y="2683201"/>
            <a:ext cx="5257800" cy="2645833"/>
          </a:xfrm>
          <a:prstGeom prst="rect">
            <a:avLst/>
          </a:prstGeom>
        </p:spPr>
        <p:txBody>
          <a:bodyPr/>
          <a:lstStyle>
            <a:lvl1pPr>
              <a:defRPr>
                <a:latin typeface="Arial" panose="020B0604020202020204" pitchFamily="34" charset="0"/>
                <a:cs typeface="Arial" panose="020B0604020202020204" pitchFamily="34" charset="0"/>
              </a:defRPr>
            </a:lvl1pPr>
            <a:lvl2pPr marL="685783" indent="-228594">
              <a:buFont typeface="Symbol" panose="05050102010706020507" pitchFamily="18" charset="2"/>
              <a:buChar char="-"/>
              <a:defRPr sz="2533">
                <a:latin typeface="Arial" panose="020B0604020202020204" pitchFamily="34" charset="0"/>
                <a:cs typeface="Arial" panose="020B0604020202020204" pitchFamily="34" charset="0"/>
              </a:defRPr>
            </a:lvl2pPr>
            <a:lvl3pPr>
              <a:defRPr sz="2267">
                <a:latin typeface="Arial" panose="020B0604020202020204" pitchFamily="34" charset="0"/>
                <a:cs typeface="Arial" panose="020B0604020202020204" pitchFamily="34" charset="0"/>
              </a:defRPr>
            </a:lvl3pPr>
            <a:lvl4pPr marL="1600160" indent="-228594">
              <a:buFont typeface="Symbol" panose="05050102010706020507" pitchFamily="18" charset="2"/>
              <a:buChar char="-"/>
              <a:defRPr sz="2000">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941995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halt">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0A2F2997-82BD-DE73-ACDB-28ABDD027BE7}"/>
              </a:ext>
            </a:extLst>
          </p:cNvPr>
          <p:cNvSpPr>
            <a:spLocks noGrp="1"/>
          </p:cNvSpPr>
          <p:nvPr>
            <p:ph idx="1" hasCustomPrompt="1"/>
          </p:nvPr>
        </p:nvSpPr>
        <p:spPr/>
        <p:txBody>
          <a:bodyPr/>
          <a:lstStyle/>
          <a:p>
            <a:pPr lvl="0"/>
            <a:r>
              <a:rPr lang="de-DE"/>
              <a:t>[Inhalte bitte hier einsetzen]</a:t>
            </a:r>
          </a:p>
          <a:p>
            <a:pPr lvl="1"/>
            <a:r>
              <a:rPr lang="de-DE"/>
              <a:t>Zweite Ebene</a:t>
            </a:r>
          </a:p>
          <a:p>
            <a:pPr lvl="2"/>
            <a:r>
              <a:rPr lang="de-DE"/>
              <a:t>Dritte Ebene</a:t>
            </a:r>
          </a:p>
          <a:p>
            <a:pPr lvl="3"/>
            <a:r>
              <a:rPr lang="de-DE"/>
              <a:t>Vierte Ebene</a:t>
            </a:r>
          </a:p>
          <a:p>
            <a:pPr lvl="4"/>
            <a:r>
              <a:rPr lang="de-DE"/>
              <a:t>Fünfte Ebene</a:t>
            </a:r>
          </a:p>
        </p:txBody>
      </p:sp>
      <p:sp>
        <p:nvSpPr>
          <p:cNvPr id="5" name="Fußzeilenplatzhalter 4">
            <a:extLst>
              <a:ext uri="{FF2B5EF4-FFF2-40B4-BE49-F238E27FC236}">
                <a16:creationId xmlns:a16="http://schemas.microsoft.com/office/drawing/2014/main" id="{E1E6F704-F937-AA59-EA59-4D61C68820A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CEB10D9-33C4-AD15-3D24-A7A72F8AAF28}"/>
              </a:ext>
            </a:extLst>
          </p:cNvPr>
          <p:cNvSpPr>
            <a:spLocks noGrp="1"/>
          </p:cNvSpPr>
          <p:nvPr>
            <p:ph type="sldNum" sz="quarter" idx="12"/>
          </p:nvPr>
        </p:nvSpPr>
        <p:spPr>
          <a:xfrm>
            <a:off x="1" y="6523831"/>
            <a:ext cx="624254" cy="166998"/>
          </a:xfrm>
        </p:spPr>
        <p:txBody>
          <a:bodyPr/>
          <a:lstStyle/>
          <a:p>
            <a:fld id="{8C61EB5E-53A7-4DEC-945D-5A8AF1014CBF}" type="slidenum">
              <a:rPr lang="de-DE" smtClean="0"/>
              <a:t>‹Nr.›</a:t>
            </a:fld>
            <a:endParaRPr lang="de-DE"/>
          </a:p>
        </p:txBody>
      </p:sp>
    </p:spTree>
    <p:extLst>
      <p:ext uri="{BB962C8B-B14F-4D97-AF65-F5344CB8AC3E}">
        <p14:creationId xmlns:p14="http://schemas.microsoft.com/office/powerpoint/2010/main" val="3309002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mpressum">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0A2F2997-82BD-DE73-ACDB-28ABDD027BE7}"/>
              </a:ext>
            </a:extLst>
          </p:cNvPr>
          <p:cNvSpPr>
            <a:spLocks noGrp="1"/>
          </p:cNvSpPr>
          <p:nvPr>
            <p:ph idx="1" hasCustomPrompt="1"/>
          </p:nvPr>
        </p:nvSpPr>
        <p:spPr/>
        <p:txBody>
          <a:bodyPr numCol="3" spcCol="90000"/>
          <a:lstStyle/>
          <a:p>
            <a:pPr lvl="0"/>
            <a:r>
              <a:rPr lang="de-DE"/>
              <a:t>[Inhalte bitte hier einsetzen]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85FFD06-109E-01FE-47CF-87F9EF243771}"/>
              </a:ext>
            </a:extLst>
          </p:cNvPr>
          <p:cNvSpPr>
            <a:spLocks noGrp="1"/>
          </p:cNvSpPr>
          <p:nvPr>
            <p:ph type="dt" sz="half" idx="10"/>
          </p:nvPr>
        </p:nvSpPr>
        <p:spPr/>
        <p:txBody>
          <a:bodyPr/>
          <a:lstStyle/>
          <a:p>
            <a:endParaRPr lang="de-DE"/>
          </a:p>
        </p:txBody>
      </p:sp>
      <p:sp>
        <p:nvSpPr>
          <p:cNvPr id="5" name="Fußzeilenplatzhalter 4">
            <a:extLst>
              <a:ext uri="{FF2B5EF4-FFF2-40B4-BE49-F238E27FC236}">
                <a16:creationId xmlns:a16="http://schemas.microsoft.com/office/drawing/2014/main" id="{E1E6F704-F937-AA59-EA59-4D61C68820A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CEB10D9-33C4-AD15-3D24-A7A72F8AAF28}"/>
              </a:ext>
            </a:extLst>
          </p:cNvPr>
          <p:cNvSpPr>
            <a:spLocks noGrp="1"/>
          </p:cNvSpPr>
          <p:nvPr>
            <p:ph type="sldNum" sz="quarter" idx="12"/>
          </p:nvPr>
        </p:nvSpPr>
        <p:spPr/>
        <p:txBody>
          <a:bodyPr/>
          <a:lstStyle/>
          <a:p>
            <a:fld id="{8C61EB5E-53A7-4DEC-945D-5A8AF1014CBF}" type="slidenum">
              <a:rPr lang="de-DE" smtClean="0"/>
              <a:t>‹Nr.›</a:t>
            </a:fld>
            <a:endParaRPr lang="de-DE"/>
          </a:p>
        </p:txBody>
      </p:sp>
    </p:spTree>
    <p:extLst>
      <p:ext uri="{BB962C8B-B14F-4D97-AF65-F5344CB8AC3E}">
        <p14:creationId xmlns:p14="http://schemas.microsoft.com/office/powerpoint/2010/main" val="3690475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chluss">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185FFD06-109E-01FE-47CF-87F9EF243771}"/>
              </a:ext>
            </a:extLst>
          </p:cNvPr>
          <p:cNvSpPr>
            <a:spLocks noGrp="1"/>
          </p:cNvSpPr>
          <p:nvPr>
            <p:ph type="dt" sz="half" idx="10"/>
          </p:nvPr>
        </p:nvSpPr>
        <p:spPr/>
        <p:txBody>
          <a:bodyPr/>
          <a:lstStyle/>
          <a:p>
            <a:endParaRPr lang="de-DE"/>
          </a:p>
        </p:txBody>
      </p:sp>
      <p:sp>
        <p:nvSpPr>
          <p:cNvPr id="5" name="Fußzeilenplatzhalter 4">
            <a:extLst>
              <a:ext uri="{FF2B5EF4-FFF2-40B4-BE49-F238E27FC236}">
                <a16:creationId xmlns:a16="http://schemas.microsoft.com/office/drawing/2014/main" id="{E1E6F704-F937-AA59-EA59-4D61C68820A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CEB10D9-33C4-AD15-3D24-A7A72F8AAF28}"/>
              </a:ext>
            </a:extLst>
          </p:cNvPr>
          <p:cNvSpPr>
            <a:spLocks noGrp="1"/>
          </p:cNvSpPr>
          <p:nvPr>
            <p:ph type="sldNum" sz="quarter" idx="12"/>
          </p:nvPr>
        </p:nvSpPr>
        <p:spPr/>
        <p:txBody>
          <a:bodyPr/>
          <a:lstStyle/>
          <a:p>
            <a:fld id="{8C61EB5E-53A7-4DEC-945D-5A8AF1014CBF}" type="slidenum">
              <a:rPr lang="de-DE" smtClean="0"/>
              <a:t>‹Nr.›</a:t>
            </a:fld>
            <a:endParaRPr lang="de-DE"/>
          </a:p>
        </p:txBody>
      </p:sp>
      <p:sp>
        <p:nvSpPr>
          <p:cNvPr id="10" name="Textplatzhalter 9">
            <a:extLst>
              <a:ext uri="{FF2B5EF4-FFF2-40B4-BE49-F238E27FC236}">
                <a16:creationId xmlns:a16="http://schemas.microsoft.com/office/drawing/2014/main" id="{B5BDA493-915D-395B-6340-41D7C5353512}"/>
              </a:ext>
            </a:extLst>
          </p:cNvPr>
          <p:cNvSpPr>
            <a:spLocks noGrp="1"/>
          </p:cNvSpPr>
          <p:nvPr>
            <p:ph type="body" sz="quarter" idx="13"/>
          </p:nvPr>
        </p:nvSpPr>
        <p:spPr>
          <a:xfrm>
            <a:off x="1328737" y="3242819"/>
            <a:ext cx="9304337" cy="1621414"/>
          </a:xfrm>
        </p:spPr>
        <p:txBody>
          <a:bodyPr/>
          <a:lstStyle>
            <a:lvl1pPr>
              <a:lnSpc>
                <a:spcPts val="1440"/>
              </a:lnSpc>
              <a:defRPr sz="1200"/>
            </a:lvl1pPr>
            <a:lvl2pPr>
              <a:lnSpc>
                <a:spcPts val="1440"/>
              </a:lnSpc>
              <a:defRPr sz="1200"/>
            </a:lvl2pPr>
            <a:lvl3pPr>
              <a:lnSpc>
                <a:spcPts val="1440"/>
              </a:lnSpc>
              <a:defRPr sz="1200"/>
            </a:lvl3pPr>
            <a:lvl4pPr>
              <a:lnSpc>
                <a:spcPts val="1440"/>
              </a:lnSpc>
              <a:defRPr sz="1200"/>
            </a:lvl4pPr>
            <a:lvl5pPr>
              <a:lnSpc>
                <a:spcPts val="1440"/>
              </a:lnSpc>
              <a:defRPr sz="12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pic>
        <p:nvPicPr>
          <p:cNvPr id="11" name="Grafik 10">
            <a:extLst>
              <a:ext uri="{FF2B5EF4-FFF2-40B4-BE49-F238E27FC236}">
                <a16:creationId xmlns:a16="http://schemas.microsoft.com/office/drawing/2014/main" id="{6F6489A3-A6CA-7050-92C4-FF0CF94547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047162" y="572792"/>
            <a:ext cx="2455864" cy="567830"/>
          </a:xfrm>
          <a:prstGeom prst="rect">
            <a:avLst/>
          </a:prstGeom>
        </p:spPr>
      </p:pic>
      <p:sp>
        <p:nvSpPr>
          <p:cNvPr id="14" name="Textplatzhalter 9">
            <a:extLst>
              <a:ext uri="{FF2B5EF4-FFF2-40B4-BE49-F238E27FC236}">
                <a16:creationId xmlns:a16="http://schemas.microsoft.com/office/drawing/2014/main" id="{6E5C805C-17E6-19A2-0D07-32CEFE46064F}"/>
              </a:ext>
            </a:extLst>
          </p:cNvPr>
          <p:cNvSpPr>
            <a:spLocks noGrp="1"/>
          </p:cNvSpPr>
          <p:nvPr>
            <p:ph type="body" sz="quarter" idx="14"/>
          </p:nvPr>
        </p:nvSpPr>
        <p:spPr>
          <a:xfrm>
            <a:off x="1328737" y="5608947"/>
            <a:ext cx="9304337" cy="676261"/>
          </a:xfrm>
        </p:spPr>
        <p:txBody>
          <a:bodyPr/>
          <a:lstStyle>
            <a:lvl1pPr>
              <a:lnSpc>
                <a:spcPts val="1440"/>
              </a:lnSpc>
              <a:defRPr sz="1200"/>
            </a:lvl1pPr>
            <a:lvl2pPr>
              <a:lnSpc>
                <a:spcPts val="1440"/>
              </a:lnSpc>
              <a:defRPr sz="1200"/>
            </a:lvl2pPr>
            <a:lvl3pPr>
              <a:lnSpc>
                <a:spcPts val="1440"/>
              </a:lnSpc>
              <a:defRPr sz="1200"/>
            </a:lvl3pPr>
            <a:lvl4pPr>
              <a:lnSpc>
                <a:spcPts val="1440"/>
              </a:lnSpc>
              <a:defRPr sz="1200"/>
            </a:lvl4pPr>
            <a:lvl5pPr>
              <a:lnSpc>
                <a:spcPts val="1440"/>
              </a:lnSpc>
              <a:defRPr sz="1200"/>
            </a:lvl5p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75730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70B309-C59B-2CCB-524E-276FCBB67694}"/>
              </a:ext>
            </a:extLst>
          </p:cNvPr>
          <p:cNvSpPr>
            <a:spLocks noGrp="1"/>
          </p:cNvSpPr>
          <p:nvPr>
            <p:ph type="title" hasCustomPrompt="1"/>
          </p:nvPr>
        </p:nvSpPr>
        <p:spPr/>
        <p:txBody>
          <a:bodyPr/>
          <a:lstStyle>
            <a:lvl1pPr>
              <a:defRPr/>
            </a:lvl1pPr>
          </a:lstStyle>
          <a:p>
            <a:r>
              <a:rPr lang="de-DE"/>
              <a:t>Überschrift</a:t>
            </a:r>
          </a:p>
        </p:txBody>
      </p:sp>
      <p:sp>
        <p:nvSpPr>
          <p:cNvPr id="3" name="Datumsplatzhalter 2">
            <a:extLst>
              <a:ext uri="{FF2B5EF4-FFF2-40B4-BE49-F238E27FC236}">
                <a16:creationId xmlns:a16="http://schemas.microsoft.com/office/drawing/2014/main" id="{7EF600DB-96AF-AA7C-95FD-0AA27A051A7E}"/>
              </a:ext>
            </a:extLst>
          </p:cNvPr>
          <p:cNvSpPr>
            <a:spLocks noGrp="1"/>
          </p:cNvSpPr>
          <p:nvPr>
            <p:ph type="dt" sz="half" idx="10"/>
          </p:nvPr>
        </p:nvSpPr>
        <p:spPr/>
        <p:txBody>
          <a:bodyPr/>
          <a:lstStyle/>
          <a:p>
            <a:endParaRPr lang="de-DE"/>
          </a:p>
        </p:txBody>
      </p:sp>
      <p:sp>
        <p:nvSpPr>
          <p:cNvPr id="4" name="Fußzeilenplatzhalter 3">
            <a:extLst>
              <a:ext uri="{FF2B5EF4-FFF2-40B4-BE49-F238E27FC236}">
                <a16:creationId xmlns:a16="http://schemas.microsoft.com/office/drawing/2014/main" id="{817F4BC7-C433-F62C-B286-77BF4385BA41}"/>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5D43F53E-AB30-7EA0-750D-1D607F48EF50}"/>
              </a:ext>
            </a:extLst>
          </p:cNvPr>
          <p:cNvSpPr>
            <a:spLocks noGrp="1"/>
          </p:cNvSpPr>
          <p:nvPr>
            <p:ph type="sldNum" sz="quarter" idx="12"/>
          </p:nvPr>
        </p:nvSpPr>
        <p:spPr/>
        <p:txBody>
          <a:bodyPr/>
          <a:lstStyle/>
          <a:p>
            <a:fld id="{8C61EB5E-53A7-4DEC-945D-5A8AF1014CBF}" type="slidenum">
              <a:rPr lang="de-DE" smtClean="0"/>
              <a:t>‹Nr.›</a:t>
            </a:fld>
            <a:endParaRPr lang="de-DE"/>
          </a:p>
        </p:txBody>
      </p:sp>
    </p:spTree>
    <p:extLst>
      <p:ext uri="{BB962C8B-B14F-4D97-AF65-F5344CB8AC3E}">
        <p14:creationId xmlns:p14="http://schemas.microsoft.com/office/powerpoint/2010/main" val="4265591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C5BA57A-FE62-AB9A-6691-A7A65E55D099}"/>
              </a:ext>
            </a:extLst>
          </p:cNvPr>
          <p:cNvSpPr>
            <a:spLocks noGrp="1"/>
          </p:cNvSpPr>
          <p:nvPr>
            <p:ph type="dt" sz="half" idx="10"/>
          </p:nvPr>
        </p:nvSpPr>
        <p:spPr/>
        <p:txBody>
          <a:bodyPr/>
          <a:lstStyle/>
          <a:p>
            <a:endParaRPr lang="de-DE"/>
          </a:p>
        </p:txBody>
      </p:sp>
      <p:sp>
        <p:nvSpPr>
          <p:cNvPr id="3" name="Fußzeilenplatzhalter 2">
            <a:extLst>
              <a:ext uri="{FF2B5EF4-FFF2-40B4-BE49-F238E27FC236}">
                <a16:creationId xmlns:a16="http://schemas.microsoft.com/office/drawing/2014/main" id="{C46B98F4-B2AC-58B9-6AC5-E93F89BA518C}"/>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37ADF9B5-1C4E-2F37-CA65-D6CDEBBE5372}"/>
              </a:ext>
            </a:extLst>
          </p:cNvPr>
          <p:cNvSpPr>
            <a:spLocks noGrp="1"/>
          </p:cNvSpPr>
          <p:nvPr>
            <p:ph type="sldNum" sz="quarter" idx="12"/>
          </p:nvPr>
        </p:nvSpPr>
        <p:spPr/>
        <p:txBody>
          <a:bodyPr/>
          <a:lstStyle/>
          <a:p>
            <a:fld id="{8C61EB5E-53A7-4DEC-945D-5A8AF1014CBF}" type="slidenum">
              <a:rPr lang="de-DE" smtClean="0"/>
              <a:t>‹Nr.›</a:t>
            </a:fld>
            <a:endParaRPr lang="de-DE"/>
          </a:p>
        </p:txBody>
      </p:sp>
    </p:spTree>
    <p:extLst>
      <p:ext uri="{BB962C8B-B14F-4D97-AF65-F5344CB8AC3E}">
        <p14:creationId xmlns:p14="http://schemas.microsoft.com/office/powerpoint/2010/main" val="42211783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542400" y="1070401"/>
            <a:ext cx="10811400" cy="1325033"/>
          </a:xfrm>
          <a:prstGeom prst="rect">
            <a:avLst/>
          </a:prstGeom>
        </p:spPr>
        <p:txBody>
          <a:bodyPr/>
          <a:lstStyle>
            <a:lvl1pPr>
              <a:defRPr sz="3600">
                <a:solidFill>
                  <a:srgbClr val="094372"/>
                </a:solidFill>
                <a:latin typeface="Arial" panose="020B0604020202020204" pitchFamily="34" charset="0"/>
                <a:cs typeface="Arial" panose="020B0604020202020204" pitchFamily="34" charset="0"/>
              </a:defRPr>
            </a:lvl1pPr>
          </a:lstStyle>
          <a:p>
            <a:r>
              <a:rPr lang="de-DE"/>
              <a:t>Mastertitelformat bearbeiten</a:t>
            </a:r>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a:xfrm>
            <a:off x="9110400" y="6356351"/>
            <a:ext cx="2743200" cy="366183"/>
          </a:xfrm>
        </p:spPr>
        <p:txBody>
          <a:bodyPr/>
          <a:lstStyle/>
          <a:p>
            <a:fld id="{9DC87056-A966-497F-98D7-6A5E601F86AF}" type="slidenum">
              <a:rPr lang="de-DE" smtClean="0"/>
              <a:pPr/>
              <a:t>‹Nr.›</a:t>
            </a:fld>
            <a:endParaRPr lang="de-DE"/>
          </a:p>
        </p:txBody>
      </p:sp>
      <p:sp>
        <p:nvSpPr>
          <p:cNvPr id="7" name="Inhaltsplatzhalter 6"/>
          <p:cNvSpPr>
            <a:spLocks noGrp="1"/>
          </p:cNvSpPr>
          <p:nvPr>
            <p:ph sz="quarter" idx="13"/>
          </p:nvPr>
        </p:nvSpPr>
        <p:spPr>
          <a:xfrm>
            <a:off x="542399" y="2683200"/>
            <a:ext cx="5256000" cy="2644925"/>
          </a:xfrm>
          <a:prstGeom prst="rect">
            <a:avLst/>
          </a:prstGeom>
        </p:spPr>
        <p:txBody>
          <a:bodyPr/>
          <a:lstStyle>
            <a:lvl1pPr>
              <a:defRPr>
                <a:latin typeface="Arial" panose="020B0604020202020204" pitchFamily="34" charset="0"/>
                <a:cs typeface="Arial" panose="020B0604020202020204" pitchFamily="34" charset="0"/>
              </a:defRPr>
            </a:lvl1pPr>
            <a:lvl2pPr marL="685783" indent="-228594">
              <a:buFont typeface="Symbol" panose="05050102010706020507" pitchFamily="18" charset="2"/>
              <a:buChar char="-"/>
              <a:defRPr sz="2533">
                <a:latin typeface="Arial" panose="020B0604020202020204" pitchFamily="34" charset="0"/>
                <a:cs typeface="Arial" panose="020B0604020202020204" pitchFamily="34" charset="0"/>
              </a:defRPr>
            </a:lvl2pPr>
            <a:lvl3pPr>
              <a:defRPr sz="2267">
                <a:latin typeface="Arial" panose="020B0604020202020204" pitchFamily="34" charset="0"/>
                <a:cs typeface="Arial" panose="020B0604020202020204" pitchFamily="34" charset="0"/>
              </a:defRPr>
            </a:lvl3pPr>
            <a:lvl4pPr marL="1600160" indent="-228594">
              <a:buFont typeface="Symbol" panose="05050102010706020507" pitchFamily="18" charset="2"/>
              <a:buChar char="-"/>
              <a:defRPr sz="2000">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9" name="Inhaltsplatzhalter 8"/>
          <p:cNvSpPr>
            <a:spLocks noGrp="1"/>
          </p:cNvSpPr>
          <p:nvPr>
            <p:ph sz="quarter" idx="14"/>
          </p:nvPr>
        </p:nvSpPr>
        <p:spPr>
          <a:xfrm>
            <a:off x="6096000" y="2683201"/>
            <a:ext cx="5257800" cy="2645833"/>
          </a:xfrm>
          <a:prstGeom prst="rect">
            <a:avLst/>
          </a:prstGeom>
        </p:spPr>
        <p:txBody>
          <a:bodyPr/>
          <a:lstStyle>
            <a:lvl1pPr>
              <a:defRPr>
                <a:latin typeface="Arial" panose="020B0604020202020204" pitchFamily="34" charset="0"/>
                <a:cs typeface="Arial" panose="020B0604020202020204" pitchFamily="34" charset="0"/>
              </a:defRPr>
            </a:lvl1pPr>
            <a:lvl2pPr marL="685783" indent="-228594">
              <a:buFont typeface="Symbol" panose="05050102010706020507" pitchFamily="18" charset="2"/>
              <a:buChar char="-"/>
              <a:defRPr sz="2533">
                <a:latin typeface="Arial" panose="020B0604020202020204" pitchFamily="34" charset="0"/>
                <a:cs typeface="Arial" panose="020B0604020202020204" pitchFamily="34" charset="0"/>
              </a:defRPr>
            </a:lvl2pPr>
            <a:lvl3pPr>
              <a:defRPr sz="2267">
                <a:latin typeface="Arial" panose="020B0604020202020204" pitchFamily="34" charset="0"/>
                <a:cs typeface="Arial" panose="020B0604020202020204" pitchFamily="34" charset="0"/>
              </a:defRPr>
            </a:lvl3pPr>
            <a:lvl4pPr marL="1600160" indent="-228594">
              <a:buFont typeface="Symbol" panose="05050102010706020507" pitchFamily="18" charset="2"/>
              <a:buChar char="-"/>
              <a:defRPr sz="2000">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7099875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3" name="Titel 2"/>
          <p:cNvSpPr>
            <a:spLocks noGrp="1"/>
          </p:cNvSpPr>
          <p:nvPr>
            <p:ph type="title"/>
          </p:nvPr>
        </p:nvSpPr>
        <p:spPr>
          <a:xfrm>
            <a:off x="542400" y="1070230"/>
            <a:ext cx="10809600" cy="1325033"/>
          </a:xfrm>
          <a:prstGeom prst="rect">
            <a:avLst/>
          </a:prstGeom>
        </p:spPr>
        <p:txBody>
          <a:bodyPr/>
          <a:lstStyle>
            <a:lvl1pPr>
              <a:defRPr sz="3600">
                <a:solidFill>
                  <a:srgbClr val="094372"/>
                </a:solidFill>
                <a:latin typeface="Arial" panose="020B0604020202020204" pitchFamily="34" charset="0"/>
                <a:cs typeface="Arial" panose="020B0604020202020204" pitchFamily="34" charset="0"/>
              </a:defRPr>
            </a:lvl1pPr>
          </a:lstStyle>
          <a:p>
            <a:r>
              <a:rPr lang="de-DE"/>
              <a:t>Mastertitelformat bearbeiten</a:t>
            </a:r>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a:xfrm>
            <a:off x="9110400" y="6356350"/>
            <a:ext cx="2743200" cy="366183"/>
          </a:xfrm>
        </p:spPr>
        <p:txBody>
          <a:bodyPr/>
          <a:lstStyle/>
          <a:p>
            <a:fld id="{9DC87056-A966-497F-98D7-6A5E601F86AF}" type="slidenum">
              <a:rPr lang="de-DE" smtClean="0"/>
              <a:pPr/>
              <a:t>‹Nr.›</a:t>
            </a:fld>
            <a:endParaRPr lang="de-DE"/>
          </a:p>
        </p:txBody>
      </p:sp>
      <p:sp>
        <p:nvSpPr>
          <p:cNvPr id="9" name="Inhaltsplatzhalter 8"/>
          <p:cNvSpPr>
            <a:spLocks noGrp="1"/>
          </p:cNvSpPr>
          <p:nvPr>
            <p:ph sz="quarter" idx="13"/>
          </p:nvPr>
        </p:nvSpPr>
        <p:spPr>
          <a:xfrm>
            <a:off x="542400" y="2683432"/>
            <a:ext cx="10809600" cy="2644800"/>
          </a:xfrm>
          <a:prstGeom prst="rect">
            <a:avLst/>
          </a:prstGeom>
        </p:spPr>
        <p:txBody>
          <a:bodyPr/>
          <a:lstStyle>
            <a:lvl1pPr>
              <a:defRPr sz="2800">
                <a:latin typeface="Arial" panose="020B0604020202020204" pitchFamily="34" charset="0"/>
                <a:cs typeface="Arial" panose="020B0604020202020204" pitchFamily="34" charset="0"/>
              </a:defRPr>
            </a:lvl1pPr>
            <a:lvl2pPr marL="685783" indent="-228594">
              <a:buFont typeface="Symbol" panose="05050102010706020507" pitchFamily="18" charset="2"/>
              <a:buChar char="-"/>
              <a:defRPr sz="2533">
                <a:latin typeface="Arial" panose="020B0604020202020204" pitchFamily="34" charset="0"/>
                <a:cs typeface="Arial" panose="020B0604020202020204" pitchFamily="34" charset="0"/>
              </a:defRPr>
            </a:lvl2pPr>
            <a:lvl3pPr>
              <a:defRPr sz="2267">
                <a:latin typeface="Arial" panose="020B0604020202020204" pitchFamily="34" charset="0"/>
                <a:cs typeface="Arial" panose="020B0604020202020204" pitchFamily="34" charset="0"/>
              </a:defRPr>
            </a:lvl3pPr>
            <a:lvl4pPr marL="1600160" indent="-228594">
              <a:buFont typeface="Symbol" panose="05050102010706020507" pitchFamily="18" charset="2"/>
              <a:buChar char="-"/>
              <a:defRPr sz="2000">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46067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Inhalt">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0A2F2997-82BD-DE73-ACDB-28ABDD027BE7}"/>
              </a:ext>
            </a:extLst>
          </p:cNvPr>
          <p:cNvSpPr>
            <a:spLocks noGrp="1"/>
          </p:cNvSpPr>
          <p:nvPr>
            <p:ph idx="1" hasCustomPrompt="1"/>
          </p:nvPr>
        </p:nvSpPr>
        <p:spPr/>
        <p:txBody>
          <a:bodyPr/>
          <a:lstStyle/>
          <a:p>
            <a:pPr lvl="0"/>
            <a:r>
              <a:rPr lang="de-DE"/>
              <a:t>[Inhalte bitte hier einsetzen]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85FFD06-109E-01FE-47CF-87F9EF243771}"/>
              </a:ext>
            </a:extLst>
          </p:cNvPr>
          <p:cNvSpPr>
            <a:spLocks noGrp="1"/>
          </p:cNvSpPr>
          <p:nvPr>
            <p:ph type="dt" sz="half" idx="10"/>
          </p:nvPr>
        </p:nvSpPr>
        <p:spPr/>
        <p:txBody>
          <a:bodyPr/>
          <a:lstStyle/>
          <a:p>
            <a:endParaRPr lang="de-DE"/>
          </a:p>
        </p:txBody>
      </p:sp>
      <p:sp>
        <p:nvSpPr>
          <p:cNvPr id="5" name="Fußzeilenplatzhalter 4">
            <a:extLst>
              <a:ext uri="{FF2B5EF4-FFF2-40B4-BE49-F238E27FC236}">
                <a16:creationId xmlns:a16="http://schemas.microsoft.com/office/drawing/2014/main" id="{E1E6F704-F937-AA59-EA59-4D61C68820A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CEB10D9-33C4-AD15-3D24-A7A72F8AAF28}"/>
              </a:ext>
            </a:extLst>
          </p:cNvPr>
          <p:cNvSpPr>
            <a:spLocks noGrp="1"/>
          </p:cNvSpPr>
          <p:nvPr>
            <p:ph type="sldNum" sz="quarter" idx="12"/>
          </p:nvPr>
        </p:nvSpPr>
        <p:spPr/>
        <p:txBody>
          <a:bodyPr/>
          <a:lstStyle/>
          <a:p>
            <a:fld id="{8C61EB5E-53A7-4DEC-945D-5A8AF1014CBF}" type="slidenum">
              <a:rPr lang="de-DE" smtClean="0"/>
              <a:t>‹Nr.›</a:t>
            </a:fld>
            <a:endParaRPr lang="de-DE"/>
          </a:p>
        </p:txBody>
      </p:sp>
    </p:spTree>
    <p:extLst>
      <p:ext uri="{BB962C8B-B14F-4D97-AF65-F5344CB8AC3E}">
        <p14:creationId xmlns:p14="http://schemas.microsoft.com/office/powerpoint/2010/main" val="25455409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sv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 name="Rechteck 8">
            <a:extLst>
              <a:ext uri="{FF2B5EF4-FFF2-40B4-BE49-F238E27FC236}">
                <a16:creationId xmlns:a16="http://schemas.microsoft.com/office/drawing/2014/main" id="{FD420A89-7FC6-440D-A333-E79A1EB50363}"/>
              </a:ext>
            </a:extLst>
          </p:cNvPr>
          <p:cNvSpPr/>
          <p:nvPr userDrawn="1"/>
        </p:nvSpPr>
        <p:spPr>
          <a:xfrm>
            <a:off x="0" y="6309320"/>
            <a:ext cx="12192000" cy="5486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platzhalter 1">
            <a:extLst>
              <a:ext uri="{FF2B5EF4-FFF2-40B4-BE49-F238E27FC236}">
                <a16:creationId xmlns:a16="http://schemas.microsoft.com/office/drawing/2014/main" id="{2DF7E689-7910-CE89-5699-5A606F08D87F}"/>
              </a:ext>
            </a:extLst>
          </p:cNvPr>
          <p:cNvSpPr>
            <a:spLocks noGrp="1"/>
          </p:cNvSpPr>
          <p:nvPr>
            <p:ph type="title"/>
          </p:nvPr>
        </p:nvSpPr>
        <p:spPr>
          <a:xfrm>
            <a:off x="1329178" y="489262"/>
            <a:ext cx="9534084" cy="707944"/>
          </a:xfrm>
          <a:prstGeom prst="rect">
            <a:avLst/>
          </a:prstGeom>
        </p:spPr>
        <p:txBody>
          <a:bodyPr vert="horz" lIns="0" tIns="0" rIns="0" bIns="0" rtlCol="0" anchor="t" anchorCtr="0">
            <a:noAutofit/>
          </a:bodyPr>
          <a:lstStyle/>
          <a:p>
            <a:r>
              <a:rPr lang="de-DE"/>
              <a:t>Überschrift</a:t>
            </a:r>
          </a:p>
        </p:txBody>
      </p:sp>
      <p:sp>
        <p:nvSpPr>
          <p:cNvPr id="3" name="Textplatzhalter 2">
            <a:extLst>
              <a:ext uri="{FF2B5EF4-FFF2-40B4-BE49-F238E27FC236}">
                <a16:creationId xmlns:a16="http://schemas.microsoft.com/office/drawing/2014/main" id="{008820E3-3063-D412-0E86-9833E3E1E4FE}"/>
              </a:ext>
            </a:extLst>
          </p:cNvPr>
          <p:cNvSpPr>
            <a:spLocks noGrp="1"/>
          </p:cNvSpPr>
          <p:nvPr>
            <p:ph type="body" idx="1"/>
          </p:nvPr>
        </p:nvSpPr>
        <p:spPr>
          <a:xfrm>
            <a:off x="1329178" y="1945195"/>
            <a:ext cx="9534084" cy="4244468"/>
          </a:xfrm>
          <a:prstGeom prst="rect">
            <a:avLst/>
          </a:prstGeom>
        </p:spPr>
        <p:txBody>
          <a:bodyPr vert="horz" lIns="0" tIns="0" rIns="0" bIns="0" rtlCol="0" anchor="t" anchorCtr="0">
            <a:no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F818DA3B-862A-95E0-9937-45A93FFB9252}"/>
              </a:ext>
            </a:extLst>
          </p:cNvPr>
          <p:cNvSpPr>
            <a:spLocks noGrp="1"/>
          </p:cNvSpPr>
          <p:nvPr>
            <p:ph type="dt" sz="half" idx="2"/>
          </p:nvPr>
        </p:nvSpPr>
        <p:spPr>
          <a:xfrm>
            <a:off x="9047162" y="6440332"/>
            <a:ext cx="2252662" cy="166998"/>
          </a:xfrm>
          <a:prstGeom prst="rect">
            <a:avLst/>
          </a:prstGeom>
        </p:spPr>
        <p:txBody>
          <a:bodyPr vert="horz" lIns="0" tIns="0" rIns="0" bIns="0" rtlCol="0" anchor="t" anchorCtr="0">
            <a:noAutofit/>
          </a:bodyPr>
          <a:lstStyle>
            <a:lvl1pPr algn="l">
              <a:defRPr sz="1200">
                <a:solidFill>
                  <a:schemeClr val="bg2"/>
                </a:solidFill>
              </a:defRPr>
            </a:lvl1pPr>
          </a:lstStyle>
          <a:p>
            <a:endParaRPr lang="de-DE"/>
          </a:p>
        </p:txBody>
      </p:sp>
      <p:sp>
        <p:nvSpPr>
          <p:cNvPr id="5" name="Fußzeilenplatzhalter 4">
            <a:extLst>
              <a:ext uri="{FF2B5EF4-FFF2-40B4-BE49-F238E27FC236}">
                <a16:creationId xmlns:a16="http://schemas.microsoft.com/office/drawing/2014/main" id="{B560B1AC-6A3E-0AB6-48DA-252453470703}"/>
              </a:ext>
            </a:extLst>
          </p:cNvPr>
          <p:cNvSpPr>
            <a:spLocks noGrp="1"/>
          </p:cNvSpPr>
          <p:nvPr>
            <p:ph type="ftr" sz="quarter" idx="3"/>
          </p:nvPr>
        </p:nvSpPr>
        <p:spPr>
          <a:xfrm>
            <a:off x="4038600" y="6440332"/>
            <a:ext cx="4114800" cy="166998"/>
          </a:xfrm>
          <a:prstGeom prst="rect">
            <a:avLst/>
          </a:prstGeom>
        </p:spPr>
        <p:txBody>
          <a:bodyPr vert="horz" lIns="0" tIns="0" rIns="0" bIns="0" rtlCol="0" anchor="t" anchorCtr="0">
            <a:noAutofit/>
          </a:bodyPr>
          <a:lstStyle>
            <a:lvl1pPr algn="ctr">
              <a:defRPr sz="1200">
                <a:solidFill>
                  <a:schemeClr val="bg2"/>
                </a:solidFill>
              </a:defRPr>
            </a:lvl1pPr>
          </a:lstStyle>
          <a:p>
            <a:endParaRPr lang="de-DE"/>
          </a:p>
        </p:txBody>
      </p:sp>
      <p:sp>
        <p:nvSpPr>
          <p:cNvPr id="6" name="Foliennummernplatzhalter 5">
            <a:extLst>
              <a:ext uri="{FF2B5EF4-FFF2-40B4-BE49-F238E27FC236}">
                <a16:creationId xmlns:a16="http://schemas.microsoft.com/office/drawing/2014/main" id="{540F38F5-AF28-37F4-4D0D-E7ADC00E9974}"/>
              </a:ext>
            </a:extLst>
          </p:cNvPr>
          <p:cNvSpPr>
            <a:spLocks noGrp="1"/>
          </p:cNvSpPr>
          <p:nvPr>
            <p:ph type="sldNum" sz="quarter" idx="4"/>
          </p:nvPr>
        </p:nvSpPr>
        <p:spPr>
          <a:xfrm>
            <a:off x="105508" y="6440332"/>
            <a:ext cx="400722" cy="198750"/>
          </a:xfrm>
          <a:prstGeom prst="rect">
            <a:avLst/>
          </a:prstGeom>
        </p:spPr>
        <p:txBody>
          <a:bodyPr vert="horz" lIns="0" tIns="0" rIns="0" bIns="0" rtlCol="0" anchor="t" anchorCtr="0">
            <a:noAutofit/>
          </a:bodyPr>
          <a:lstStyle>
            <a:lvl1pPr algn="r">
              <a:defRPr sz="1200">
                <a:solidFill>
                  <a:schemeClr val="bg2"/>
                </a:solidFill>
              </a:defRPr>
            </a:lvl1pPr>
          </a:lstStyle>
          <a:p>
            <a:fld id="{8C61EB5E-53A7-4DEC-945D-5A8AF1014CBF}" type="slidenum">
              <a:rPr lang="de-DE" smtClean="0"/>
              <a:pPr/>
              <a:t>‹Nr.›</a:t>
            </a:fld>
            <a:endParaRPr lang="de-DE"/>
          </a:p>
        </p:txBody>
      </p:sp>
      <p:pic>
        <p:nvPicPr>
          <p:cNvPr id="11" name="Grafik 10">
            <a:extLst>
              <a:ext uri="{FF2B5EF4-FFF2-40B4-BE49-F238E27FC236}">
                <a16:creationId xmlns:a16="http://schemas.microsoft.com/office/drawing/2014/main" id="{145D8D24-2529-4F48-8313-4294DC3632C3}"/>
              </a:ext>
            </a:extLst>
          </p:cNvPr>
          <p:cNvPicPr>
            <a:picLocks noChangeAspect="1"/>
          </p:cNvPicPr>
          <p:nvPr userDrawn="1"/>
        </p:nvPicPr>
        <p:blipFill>
          <a:blip r:embed="rId14">
            <a:extLst>
              <a:ext uri="{28A0092B-C50C-407E-A947-70E740481C1C}">
                <a14:useLocalDpi xmlns:a14="http://schemas.microsoft.com/office/drawing/2010/main"/>
              </a:ext>
              <a:ext uri="{96DAC541-7B7A-43D3-8B79-37D633B846F1}">
                <asvg:svgBlip xmlns:asvg="http://schemas.microsoft.com/office/drawing/2016/SVG/main" r:embed="rId15"/>
              </a:ext>
            </a:extLst>
          </a:blip>
          <a:srcRect/>
          <a:stretch/>
        </p:blipFill>
        <p:spPr>
          <a:xfrm>
            <a:off x="11251183" y="620713"/>
            <a:ext cx="371475" cy="380999"/>
          </a:xfrm>
          <a:prstGeom prst="rect">
            <a:avLst/>
          </a:prstGeom>
        </p:spPr>
      </p:pic>
    </p:spTree>
    <p:extLst>
      <p:ext uri="{BB962C8B-B14F-4D97-AF65-F5344CB8AC3E}">
        <p14:creationId xmlns:p14="http://schemas.microsoft.com/office/powerpoint/2010/main" val="138727698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72" r:id="rId3"/>
    <p:sldLayoutId id="2147483673" r:id="rId4"/>
    <p:sldLayoutId id="2147483666" r:id="rId5"/>
    <p:sldLayoutId id="2147483667" r:id="rId6"/>
    <p:sldLayoutId id="2147483674" r:id="rId7"/>
    <p:sldLayoutId id="2147483688" r:id="rId8"/>
    <p:sldLayoutId id="2147483678" r:id="rId9"/>
    <p:sldLayoutId id="2147483679" r:id="rId10"/>
    <p:sldLayoutId id="2147483680" r:id="rId11"/>
    <p:sldLayoutId id="2147483683" r:id="rId12"/>
  </p:sldLayoutIdLst>
  <p:hf hdr="0" ftr="0" dt="0"/>
  <p:txStyles>
    <p:titleStyle>
      <a:lvl1pPr algn="l" defTabSz="914400" rtl="0" eaLnBrk="1" latinLnBrk="0" hangingPunct="1">
        <a:lnSpc>
          <a:spcPct val="90000"/>
        </a:lnSpc>
        <a:spcBef>
          <a:spcPct val="0"/>
        </a:spcBef>
        <a:buNone/>
        <a:defRPr sz="440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914400" rtl="0" eaLnBrk="1" latinLnBrk="0" hangingPunct="1">
        <a:lnSpc>
          <a:spcPts val="1800"/>
        </a:lnSpc>
        <a:spcBef>
          <a:spcPts val="0"/>
        </a:spcBef>
        <a:buFontTx/>
        <a:buNone/>
        <a:defRPr sz="1500" kern="1200">
          <a:solidFill>
            <a:schemeClr val="bg2"/>
          </a:solidFill>
          <a:latin typeface="+mn-lt"/>
          <a:ea typeface="+mn-ea"/>
          <a:cs typeface="+mn-cs"/>
        </a:defRPr>
      </a:lvl1pPr>
      <a:lvl2pPr marL="0" indent="0" algn="l" defTabSz="914400" rtl="0" eaLnBrk="1" latinLnBrk="0" hangingPunct="1">
        <a:lnSpc>
          <a:spcPts val="1800"/>
        </a:lnSpc>
        <a:spcBef>
          <a:spcPts val="0"/>
        </a:spcBef>
        <a:buFontTx/>
        <a:buNone/>
        <a:defRPr sz="1500" kern="1200">
          <a:solidFill>
            <a:schemeClr val="bg2"/>
          </a:solidFill>
          <a:latin typeface="Kantumruy Pro SemiBold" pitchFamily="2" charset="0"/>
          <a:ea typeface="+mn-ea"/>
          <a:cs typeface="Kantumruy Pro SemiBold" pitchFamily="2" charset="0"/>
        </a:defRPr>
      </a:lvl2pPr>
      <a:lvl3pPr marL="180000" indent="-180000" algn="l" defTabSz="914400" rtl="0" eaLnBrk="1" latinLnBrk="0" hangingPunct="1">
        <a:lnSpc>
          <a:spcPts val="1800"/>
        </a:lnSpc>
        <a:spcBef>
          <a:spcPts val="500"/>
        </a:spcBef>
        <a:buFont typeface="Arial" panose="020B0604020202020204" pitchFamily="34" charset="0"/>
        <a:buChar char="•"/>
        <a:defRPr sz="1500" kern="1200">
          <a:solidFill>
            <a:schemeClr val="bg2"/>
          </a:solidFill>
          <a:latin typeface="+mn-lt"/>
          <a:ea typeface="+mn-ea"/>
          <a:cs typeface="+mn-cs"/>
        </a:defRPr>
      </a:lvl3pPr>
      <a:lvl4pPr marL="540000" indent="-180000" algn="l" defTabSz="914400" rtl="0" eaLnBrk="1" latinLnBrk="0" hangingPunct="1">
        <a:lnSpc>
          <a:spcPts val="1800"/>
        </a:lnSpc>
        <a:spcBef>
          <a:spcPts val="500"/>
        </a:spcBef>
        <a:buFont typeface="Arial" panose="020B0604020202020204" pitchFamily="34" charset="0"/>
        <a:buChar char="•"/>
        <a:defRPr sz="1500" kern="1200">
          <a:solidFill>
            <a:schemeClr val="bg2"/>
          </a:solidFill>
          <a:latin typeface="+mn-lt"/>
          <a:ea typeface="+mn-ea"/>
          <a:cs typeface="+mn-cs"/>
        </a:defRPr>
      </a:lvl4pPr>
      <a:lvl5pPr marL="720000" indent="-180000" algn="l" defTabSz="914400" rtl="0" eaLnBrk="1" latinLnBrk="0" hangingPunct="1">
        <a:lnSpc>
          <a:spcPts val="1800"/>
        </a:lnSpc>
        <a:spcBef>
          <a:spcPts val="500"/>
        </a:spcBef>
        <a:buFont typeface="Arial" panose="020B0604020202020204" pitchFamily="34" charset="0"/>
        <a:buChar char="•"/>
        <a:defRPr sz="15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247" userDrawn="1">
          <p15:clr>
            <a:srgbClr val="F26B43"/>
          </p15:clr>
        </p15:guide>
        <p15:guide id="2" pos="3840" userDrawn="1">
          <p15:clr>
            <a:srgbClr val="F26B43"/>
          </p15:clr>
        </p15:guide>
        <p15:guide id="3" pos="837" userDrawn="1">
          <p15:clr>
            <a:srgbClr val="F26B43"/>
          </p15:clr>
        </p15:guide>
        <p15:guide id="4" pos="6841" userDrawn="1">
          <p15:clr>
            <a:srgbClr val="F26B43"/>
          </p15:clr>
        </p15:guide>
        <p15:guide id="5" orient="horz" pos="3901"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1.xml"/><Relationship Id="rId7" Type="http://schemas.openxmlformats.org/officeDocument/2006/relationships/diagramColors" Target="../diagrams/colors1.xml"/><Relationship Id="rId2" Type="http://schemas.openxmlformats.org/officeDocument/2006/relationships/slideLayout" Target="../slideLayouts/slideLayout8.xml"/><Relationship Id="rId1" Type="http://schemas.openxmlformats.org/officeDocument/2006/relationships/tags" Target="../tags/tag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0A716D-5A53-3300-3BCF-8951B9FEE1F1}"/>
            </a:ext>
          </a:extLst>
        </p:cNvPr>
        <p:cNvGrpSpPr/>
        <p:nvPr/>
      </p:nvGrpSpPr>
      <p:grpSpPr>
        <a:xfrm>
          <a:off x="0" y="0"/>
          <a:ext cx="0" cy="0"/>
          <a:chOff x="0" y="0"/>
          <a:chExt cx="0" cy="0"/>
        </a:xfrm>
      </p:grpSpPr>
      <p:sp>
        <p:nvSpPr>
          <p:cNvPr id="9" name="Rechteck 8">
            <a:extLst>
              <a:ext uri="{FF2B5EF4-FFF2-40B4-BE49-F238E27FC236}">
                <a16:creationId xmlns:a16="http://schemas.microsoft.com/office/drawing/2014/main" id="{D1A0F33D-B5B4-440A-858A-38171C9F30ED}"/>
              </a:ext>
            </a:extLst>
          </p:cNvPr>
          <p:cNvSpPr/>
          <p:nvPr/>
        </p:nvSpPr>
        <p:spPr>
          <a:xfrm>
            <a:off x="312128" y="1178377"/>
            <a:ext cx="11737209" cy="4798025"/>
          </a:xfrm>
          <a:prstGeom prst="rect">
            <a:avLst/>
          </a:prstGeom>
          <a:solidFill>
            <a:schemeClr val="tx1">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3" name="Inhaltsplatzhalter 2">
            <a:extLst>
              <a:ext uri="{FF2B5EF4-FFF2-40B4-BE49-F238E27FC236}">
                <a16:creationId xmlns:a16="http://schemas.microsoft.com/office/drawing/2014/main" id="{53942ECF-4FD2-25A3-9FFB-8C242746858E}"/>
              </a:ext>
            </a:extLst>
          </p:cNvPr>
          <p:cNvGraphicFramePr>
            <a:graphicFrameLocks noGrp="1"/>
          </p:cNvGraphicFramePr>
          <p:nvPr>
            <p:ph sz="quarter" idx="13"/>
            <p:extLst>
              <p:ext uri="{D42A27DB-BD31-4B8C-83A1-F6EECF244321}">
                <p14:modId xmlns:p14="http://schemas.microsoft.com/office/powerpoint/2010/main" val="1246886545"/>
              </p:ext>
            </p:extLst>
          </p:nvPr>
        </p:nvGraphicFramePr>
        <p:xfrm>
          <a:off x="447834" y="1322958"/>
          <a:ext cx="11226191" cy="44394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3" name="Titel 5">
            <a:extLst>
              <a:ext uri="{FF2B5EF4-FFF2-40B4-BE49-F238E27FC236}">
                <a16:creationId xmlns:a16="http://schemas.microsoft.com/office/drawing/2014/main" id="{DB6F035D-E852-73E2-250F-579EFAE60308}"/>
              </a:ext>
            </a:extLst>
          </p:cNvPr>
          <p:cNvSpPr txBox="1">
            <a:spLocks/>
          </p:cNvSpPr>
          <p:nvPr/>
        </p:nvSpPr>
        <p:spPr>
          <a:xfrm>
            <a:off x="375156" y="372816"/>
            <a:ext cx="10809600" cy="1325033"/>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3600" kern="1200">
                <a:solidFill>
                  <a:srgbClr val="094372"/>
                </a:solidFill>
                <a:latin typeface="Arial" panose="020B0604020202020204" pitchFamily="34" charset="0"/>
                <a:ea typeface="+mj-ea"/>
                <a:cs typeface="Arial" panose="020B060402020202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de-DE" sz="3200" b="1" spc="-1" dirty="0">
                <a:solidFill>
                  <a:sysClr val="windowText" lastClr="000000"/>
                </a:solidFill>
                <a:latin typeface="Calibri" panose="020F0502020204030204" pitchFamily="34" charset="0"/>
                <a:ea typeface="Calibri" panose="020F0502020204030204" pitchFamily="34" charset="0"/>
                <a:cs typeface="Calibri" panose="020F0502020204030204" pitchFamily="34" charset="0"/>
              </a:rPr>
              <a:t>Aspekte Funktionalen Denkens (GV)</a:t>
            </a:r>
            <a:br>
              <a:rPr lang="de-DE" sz="3200" b="1" spc="-1" dirty="0">
                <a:solidFill>
                  <a:sysClr val="windowText" lastClr="000000"/>
                </a:solidFill>
                <a:latin typeface="Calibri" panose="020F0502020204030204" pitchFamily="34" charset="0"/>
                <a:ea typeface="Calibri" panose="020F0502020204030204" pitchFamily="34" charset="0"/>
                <a:cs typeface="Calibri" panose="020F0502020204030204" pitchFamily="34" charset="0"/>
              </a:rPr>
            </a:br>
            <a:r>
              <a:rPr lang="de-DE" sz="2400" dirty="0">
                <a:solidFill>
                  <a:srgbClr val="202334"/>
                </a:solidFill>
                <a:latin typeface="Calibri" panose="020F0502020204030204" pitchFamily="34" charset="0"/>
                <a:ea typeface="Calibri" panose="020F0502020204030204" pitchFamily="34" charset="0"/>
                <a:cs typeface="Calibri" panose="020F0502020204030204" pitchFamily="34" charset="0"/>
              </a:rPr>
              <a:t>Vollrath, 1989</a:t>
            </a:r>
          </a:p>
          <a:p>
            <a:endParaRPr lang="de-DE" sz="3200" b="1"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TextBox 18">
            <a:extLst>
              <a:ext uri="{FF2B5EF4-FFF2-40B4-BE49-F238E27FC236}">
                <a16:creationId xmlns:a16="http://schemas.microsoft.com/office/drawing/2014/main" id="{E7AD90AB-C2A9-4D12-BB38-0F97D0E46923}"/>
              </a:ext>
            </a:extLst>
          </p:cNvPr>
          <p:cNvSpPr txBox="1"/>
          <p:nvPr/>
        </p:nvSpPr>
        <p:spPr>
          <a:xfrm>
            <a:off x="836152" y="5683608"/>
            <a:ext cx="10689160" cy="769441"/>
          </a:xfrm>
          <a:prstGeom prst="rect">
            <a:avLst/>
          </a:prstGeom>
          <a:solidFill>
            <a:schemeClr val="tx1"/>
          </a:solidFill>
          <a:ln w="28575">
            <a:solidFill>
              <a:schemeClr val="bg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de-DE" sz="2200" b="1" dirty="0">
                <a:solidFill>
                  <a:schemeClr val="bg1"/>
                </a:solidFill>
                <a:latin typeface="Calibri" panose="020F0502020204030204" pitchFamily="34" charset="0"/>
                <a:ea typeface="Calibri" panose="020F0502020204030204" pitchFamily="34" charset="0"/>
                <a:cs typeface="Calibri" panose="020F0502020204030204" pitchFamily="34" charset="0"/>
              </a:rPr>
              <a:t>„</a:t>
            </a:r>
            <a:r>
              <a:rPr lang="en-US" sz="2200" b="1" dirty="0">
                <a:solidFill>
                  <a:schemeClr val="bg1"/>
                </a:solidFill>
                <a:latin typeface="Calibri" panose="020F0502020204030204" pitchFamily="34" charset="0"/>
                <a:ea typeface="Calibri" panose="020F0502020204030204" pitchFamily="34" charset="0"/>
                <a:cs typeface="Calibri" panose="020F0502020204030204" pitchFamily="34" charset="0"/>
              </a:rPr>
              <a:t>Das </a:t>
            </a:r>
            <a:r>
              <a:rPr lang="de-DE" sz="2200" b="1" dirty="0">
                <a:solidFill>
                  <a:schemeClr val="bg1"/>
                </a:solidFill>
                <a:latin typeface="Calibri" panose="020F0502020204030204" pitchFamily="34" charset="0"/>
                <a:ea typeface="Calibri" panose="020F0502020204030204" pitchFamily="34" charset="0"/>
                <a:cs typeface="Calibri" panose="020F0502020204030204" pitchFamily="34" charset="0"/>
              </a:rPr>
              <a:t>Denken</a:t>
            </a:r>
            <a:r>
              <a:rPr lang="en-US" sz="2200" b="1" dirty="0">
                <a:solidFill>
                  <a:schemeClr val="bg1"/>
                </a:solidFill>
                <a:latin typeface="Calibri" panose="020F0502020204030204" pitchFamily="34" charset="0"/>
                <a:ea typeface="Calibri" panose="020F0502020204030204" pitchFamily="34" charset="0"/>
                <a:cs typeface="Calibri" panose="020F0502020204030204" pitchFamily="34" charset="0"/>
              </a:rPr>
              <a:t> in </a:t>
            </a:r>
            <a:r>
              <a:rPr lang="de-DE" sz="2200" b="1" dirty="0">
                <a:solidFill>
                  <a:schemeClr val="bg1"/>
                </a:solidFill>
                <a:latin typeface="Calibri" panose="020F0502020204030204" pitchFamily="34" charset="0"/>
                <a:ea typeface="Calibri" panose="020F0502020204030204" pitchFamily="34" charset="0"/>
                <a:cs typeface="Calibri" panose="020F0502020204030204" pitchFamily="34" charset="0"/>
              </a:rPr>
              <a:t>Funktionen</a:t>
            </a:r>
            <a:r>
              <a:rPr lang="en-US" sz="2200" b="1" dirty="0">
                <a:solidFill>
                  <a:schemeClr val="bg1"/>
                </a:solidFill>
                <a:latin typeface="Calibri" panose="020F0502020204030204" pitchFamily="34" charset="0"/>
                <a:ea typeface="Calibri" panose="020F0502020204030204" pitchFamily="34" charset="0"/>
                <a:cs typeface="Calibri" panose="020F0502020204030204" pitchFamily="34" charset="0"/>
              </a:rPr>
              <a:t> </a:t>
            </a:r>
            <a:r>
              <a:rPr lang="de-DE" sz="2200" b="1" dirty="0">
                <a:solidFill>
                  <a:schemeClr val="bg1"/>
                </a:solidFill>
                <a:latin typeface="Calibri" panose="020F0502020204030204" pitchFamily="34" charset="0"/>
                <a:ea typeface="Calibri" panose="020F0502020204030204" pitchFamily="34" charset="0"/>
                <a:cs typeface="Calibri" panose="020F0502020204030204" pitchFamily="34" charset="0"/>
              </a:rPr>
              <a:t>zeigt</a:t>
            </a:r>
            <a:r>
              <a:rPr lang="en-US" sz="2200" b="1" dirty="0">
                <a:solidFill>
                  <a:schemeClr val="bg1"/>
                </a:solidFill>
                <a:latin typeface="Calibri" panose="020F0502020204030204" pitchFamily="34" charset="0"/>
                <a:ea typeface="Calibri" panose="020F0502020204030204" pitchFamily="34" charset="0"/>
                <a:cs typeface="Calibri" panose="020F0502020204030204" pitchFamily="34" charset="0"/>
              </a:rPr>
              <a:t> </a:t>
            </a:r>
            <a:r>
              <a:rPr lang="de-DE" sz="2200" b="1" dirty="0">
                <a:solidFill>
                  <a:schemeClr val="bg1"/>
                </a:solidFill>
                <a:latin typeface="Calibri" panose="020F0502020204030204" pitchFamily="34" charset="0"/>
                <a:ea typeface="Calibri" panose="020F0502020204030204" pitchFamily="34" charset="0"/>
                <a:cs typeface="Calibri" panose="020F0502020204030204" pitchFamily="34" charset="0"/>
              </a:rPr>
              <a:t>sich</a:t>
            </a:r>
            <a:r>
              <a:rPr lang="en-US" sz="2200" b="1" dirty="0">
                <a:solidFill>
                  <a:schemeClr val="bg1"/>
                </a:solidFill>
                <a:latin typeface="Calibri" panose="020F0502020204030204" pitchFamily="34" charset="0"/>
                <a:ea typeface="Calibri" panose="020F0502020204030204" pitchFamily="34" charset="0"/>
                <a:cs typeface="Calibri" panose="020F0502020204030204" pitchFamily="34" charset="0"/>
              </a:rPr>
              <a:t> </a:t>
            </a:r>
            <a:r>
              <a:rPr lang="de-DE" sz="2200" b="1" dirty="0">
                <a:solidFill>
                  <a:schemeClr val="bg1"/>
                </a:solidFill>
                <a:latin typeface="Calibri" panose="020F0502020204030204" pitchFamily="34" charset="0"/>
                <a:ea typeface="Calibri" panose="020F0502020204030204" pitchFamily="34" charset="0"/>
                <a:cs typeface="Calibri" panose="020F0502020204030204" pitchFamily="34" charset="0"/>
              </a:rPr>
              <a:t>vor</a:t>
            </a:r>
            <a:r>
              <a:rPr lang="en-US" sz="2200" b="1" dirty="0">
                <a:solidFill>
                  <a:schemeClr val="bg1"/>
                </a:solidFill>
                <a:latin typeface="Calibri" panose="020F0502020204030204" pitchFamily="34" charset="0"/>
                <a:ea typeface="Calibri" panose="020F0502020204030204" pitchFamily="34" charset="0"/>
                <a:cs typeface="Calibri" panose="020F0502020204030204" pitchFamily="34" charset="0"/>
              </a:rPr>
              <a:t> </a:t>
            </a:r>
            <a:r>
              <a:rPr lang="de-DE" sz="2200" b="1" dirty="0">
                <a:solidFill>
                  <a:schemeClr val="bg1"/>
                </a:solidFill>
                <a:latin typeface="Calibri" panose="020F0502020204030204" pitchFamily="34" charset="0"/>
                <a:ea typeface="Calibri" panose="020F0502020204030204" pitchFamily="34" charset="0"/>
                <a:cs typeface="Calibri" panose="020F0502020204030204" pitchFamily="34" charset="0"/>
              </a:rPr>
              <a:t>allem</a:t>
            </a:r>
            <a:r>
              <a:rPr lang="en-US" sz="2200" b="1" dirty="0">
                <a:solidFill>
                  <a:schemeClr val="bg1"/>
                </a:solidFill>
                <a:latin typeface="Calibri" panose="020F0502020204030204" pitchFamily="34" charset="0"/>
                <a:ea typeface="Calibri" panose="020F0502020204030204" pitchFamily="34" charset="0"/>
                <a:cs typeface="Calibri" panose="020F0502020204030204" pitchFamily="34" charset="0"/>
              </a:rPr>
              <a:t> in der </a:t>
            </a:r>
            <a:r>
              <a:rPr lang="de-DE" sz="2200" b="1" dirty="0">
                <a:solidFill>
                  <a:schemeClr val="bg1"/>
                </a:solidFill>
                <a:latin typeface="Calibri" panose="020F0502020204030204" pitchFamily="34" charset="0"/>
                <a:ea typeface="Calibri" panose="020F0502020204030204" pitchFamily="34" charset="0"/>
                <a:cs typeface="Calibri" panose="020F0502020204030204" pitchFamily="34" charset="0"/>
              </a:rPr>
              <a:t>Fähigkeit</a:t>
            </a:r>
            <a:r>
              <a:rPr lang="en-US" sz="2200" b="1" dirty="0">
                <a:solidFill>
                  <a:schemeClr val="bg1"/>
                </a:solidFill>
                <a:latin typeface="Calibri" panose="020F0502020204030204" pitchFamily="34" charset="0"/>
                <a:ea typeface="Calibri" panose="020F0502020204030204" pitchFamily="34" charset="0"/>
                <a:cs typeface="Calibri" panose="020F0502020204030204" pitchFamily="34" charset="0"/>
              </a:rPr>
              <a:t>, </a:t>
            </a:r>
            <a:r>
              <a:rPr lang="de-DE" sz="2200" b="1" dirty="0">
                <a:solidFill>
                  <a:schemeClr val="bg1"/>
                </a:solidFill>
                <a:latin typeface="Calibri" panose="020F0502020204030204" pitchFamily="34" charset="0"/>
                <a:ea typeface="Calibri" panose="020F0502020204030204" pitchFamily="34" charset="0"/>
                <a:cs typeface="Calibri" panose="020F0502020204030204" pitchFamily="34" charset="0"/>
              </a:rPr>
              <a:t>flexibel</a:t>
            </a:r>
            <a:r>
              <a:rPr lang="en-US" sz="2200" b="1" dirty="0">
                <a:solidFill>
                  <a:schemeClr val="bg1"/>
                </a:solidFill>
                <a:latin typeface="Calibri" panose="020F0502020204030204" pitchFamily="34" charset="0"/>
                <a:ea typeface="Calibri" panose="020F0502020204030204" pitchFamily="34" charset="0"/>
                <a:cs typeface="Calibri" panose="020F0502020204030204" pitchFamily="34" charset="0"/>
              </a:rPr>
              <a:t> </a:t>
            </a:r>
            <a:r>
              <a:rPr lang="de-DE" sz="2200" b="1" dirty="0">
                <a:solidFill>
                  <a:schemeClr val="bg1"/>
                </a:solidFill>
                <a:latin typeface="Calibri" panose="020F0502020204030204" pitchFamily="34" charset="0"/>
                <a:ea typeface="Calibri" panose="020F0502020204030204" pitchFamily="34" charset="0"/>
                <a:cs typeface="Calibri" panose="020F0502020204030204" pitchFamily="34" charset="0"/>
              </a:rPr>
              <a:t>zwischen</a:t>
            </a:r>
            <a:r>
              <a:rPr lang="en-US" sz="2200" b="1" dirty="0">
                <a:solidFill>
                  <a:schemeClr val="bg1"/>
                </a:solidFill>
                <a:latin typeface="Calibri" panose="020F0502020204030204" pitchFamily="34" charset="0"/>
                <a:ea typeface="Calibri" panose="020F0502020204030204" pitchFamily="34" charset="0"/>
                <a:cs typeface="Calibri" panose="020F0502020204030204" pitchFamily="34" charset="0"/>
              </a:rPr>
              <a:t> </a:t>
            </a:r>
            <a:r>
              <a:rPr lang="de-DE" sz="2200" b="1" dirty="0">
                <a:solidFill>
                  <a:schemeClr val="bg1"/>
                </a:solidFill>
                <a:latin typeface="Calibri" panose="020F0502020204030204" pitchFamily="34" charset="0"/>
                <a:ea typeface="Calibri" panose="020F0502020204030204" pitchFamily="34" charset="0"/>
                <a:cs typeface="Calibri" panose="020F0502020204030204" pitchFamily="34" charset="0"/>
              </a:rPr>
              <a:t>verschiedenen</a:t>
            </a:r>
            <a:r>
              <a:rPr lang="en-US" sz="2200" b="1" dirty="0">
                <a:solidFill>
                  <a:schemeClr val="bg1"/>
                </a:solidFill>
                <a:latin typeface="Calibri" panose="020F0502020204030204" pitchFamily="34" charset="0"/>
                <a:ea typeface="Calibri" panose="020F0502020204030204" pitchFamily="34" charset="0"/>
                <a:cs typeface="Calibri" panose="020F0502020204030204" pitchFamily="34" charset="0"/>
              </a:rPr>
              <a:t> </a:t>
            </a:r>
            <a:r>
              <a:rPr lang="de-DE" sz="2200" b="1" dirty="0">
                <a:solidFill>
                  <a:schemeClr val="bg1"/>
                </a:solidFill>
                <a:latin typeface="Calibri" panose="020F0502020204030204" pitchFamily="34" charset="0"/>
                <a:ea typeface="Calibri" panose="020F0502020204030204" pitchFamily="34" charset="0"/>
                <a:cs typeface="Calibri" panose="020F0502020204030204" pitchFamily="34" charset="0"/>
              </a:rPr>
              <a:t>Darstellungsformen</a:t>
            </a:r>
            <a:r>
              <a:rPr lang="en-US" sz="2200" b="1" dirty="0">
                <a:solidFill>
                  <a:schemeClr val="bg1"/>
                </a:solidFill>
                <a:latin typeface="Calibri" panose="020F0502020204030204" pitchFamily="34" charset="0"/>
                <a:ea typeface="Calibri" panose="020F0502020204030204" pitchFamily="34" charset="0"/>
                <a:cs typeface="Calibri" panose="020F0502020204030204" pitchFamily="34" charset="0"/>
              </a:rPr>
              <a:t> </a:t>
            </a:r>
            <a:r>
              <a:rPr lang="de-DE" sz="2200" b="1" dirty="0">
                <a:solidFill>
                  <a:schemeClr val="bg1"/>
                </a:solidFill>
                <a:latin typeface="Calibri" panose="020F0502020204030204" pitchFamily="34" charset="0"/>
                <a:ea typeface="Calibri" panose="020F0502020204030204" pitchFamily="34" charset="0"/>
                <a:cs typeface="Calibri" panose="020F0502020204030204" pitchFamily="34" charset="0"/>
              </a:rPr>
              <a:t>einer</a:t>
            </a:r>
            <a:r>
              <a:rPr lang="en-US" sz="2200" b="1" dirty="0">
                <a:solidFill>
                  <a:schemeClr val="bg1"/>
                </a:solidFill>
                <a:latin typeface="Calibri" panose="020F0502020204030204" pitchFamily="34" charset="0"/>
                <a:ea typeface="Calibri" panose="020F0502020204030204" pitchFamily="34" charset="0"/>
                <a:cs typeface="Calibri" panose="020F0502020204030204" pitchFamily="34" charset="0"/>
              </a:rPr>
              <a:t> </a:t>
            </a:r>
            <a:r>
              <a:rPr lang="de-DE" sz="2200" b="1" dirty="0">
                <a:solidFill>
                  <a:schemeClr val="bg1"/>
                </a:solidFill>
                <a:latin typeface="Calibri" panose="020F0502020204030204" pitchFamily="34" charset="0"/>
                <a:ea typeface="Calibri" panose="020F0502020204030204" pitchFamily="34" charset="0"/>
                <a:cs typeface="Calibri" panose="020F0502020204030204" pitchFamily="34" charset="0"/>
              </a:rPr>
              <a:t>Funktion</a:t>
            </a:r>
            <a:r>
              <a:rPr lang="en-US" sz="2200" b="1" dirty="0">
                <a:solidFill>
                  <a:schemeClr val="bg1"/>
                </a:solidFill>
                <a:latin typeface="Calibri" panose="020F0502020204030204" pitchFamily="34" charset="0"/>
                <a:ea typeface="Calibri" panose="020F0502020204030204" pitchFamily="34" charset="0"/>
                <a:cs typeface="Calibri" panose="020F0502020204030204" pitchFamily="34" charset="0"/>
              </a:rPr>
              <a:t> </a:t>
            </a:r>
            <a:r>
              <a:rPr lang="de-DE" sz="2200" b="1" dirty="0">
                <a:solidFill>
                  <a:schemeClr val="bg1"/>
                </a:solidFill>
                <a:latin typeface="Calibri" panose="020F0502020204030204" pitchFamily="34" charset="0"/>
                <a:ea typeface="Calibri" panose="020F0502020204030204" pitchFamily="34" charset="0"/>
                <a:cs typeface="Calibri" panose="020F0502020204030204" pitchFamily="34" charset="0"/>
              </a:rPr>
              <a:t>wechseln</a:t>
            </a:r>
            <a:r>
              <a:rPr lang="en-US" sz="2200" b="1" dirty="0">
                <a:solidFill>
                  <a:schemeClr val="bg1"/>
                </a:solidFill>
                <a:latin typeface="Calibri" panose="020F0502020204030204" pitchFamily="34" charset="0"/>
                <a:ea typeface="Calibri" panose="020F0502020204030204" pitchFamily="34" charset="0"/>
                <a:cs typeface="Calibri" panose="020F0502020204030204" pitchFamily="34" charset="0"/>
              </a:rPr>
              <a:t> </a:t>
            </a:r>
            <a:r>
              <a:rPr lang="de-DE" sz="2200" b="1" dirty="0">
                <a:solidFill>
                  <a:schemeClr val="bg1"/>
                </a:solidFill>
                <a:latin typeface="Calibri" panose="020F0502020204030204" pitchFamily="34" charset="0"/>
                <a:ea typeface="Calibri" panose="020F0502020204030204" pitchFamily="34" charset="0"/>
                <a:cs typeface="Calibri" panose="020F0502020204030204" pitchFamily="34" charset="0"/>
              </a:rPr>
              <a:t>zu</a:t>
            </a:r>
            <a:r>
              <a:rPr lang="en-US" sz="2200" b="1" dirty="0">
                <a:solidFill>
                  <a:schemeClr val="bg1"/>
                </a:solidFill>
                <a:latin typeface="Calibri" panose="020F0502020204030204" pitchFamily="34" charset="0"/>
                <a:ea typeface="Calibri" panose="020F0502020204030204" pitchFamily="34" charset="0"/>
                <a:cs typeface="Calibri" panose="020F0502020204030204" pitchFamily="34" charset="0"/>
              </a:rPr>
              <a:t> können.“ </a:t>
            </a:r>
            <a:r>
              <a:rPr lang="en-US" sz="2200" dirty="0">
                <a:solidFill>
                  <a:schemeClr val="bg1"/>
                </a:solidFill>
                <a:latin typeface="Calibri" panose="020F0502020204030204" pitchFamily="34" charset="0"/>
                <a:ea typeface="Calibri" panose="020F0502020204030204" pitchFamily="34" charset="0"/>
                <a:cs typeface="Calibri" panose="020F0502020204030204" pitchFamily="34" charset="0"/>
              </a:rPr>
              <a:t>        </a:t>
            </a:r>
            <a:r>
              <a:rPr lang="de-DE" sz="1200" dirty="0">
                <a:solidFill>
                  <a:schemeClr val="bg1"/>
                </a:solidFill>
                <a:latin typeface="Calibri" panose="020F0502020204030204" pitchFamily="34" charset="0"/>
                <a:ea typeface="Calibri" panose="020F0502020204030204" pitchFamily="34" charset="0"/>
                <a:cs typeface="Calibri" panose="020F0502020204030204" pitchFamily="34" charset="0"/>
              </a:rPr>
              <a:t>Barzel</a:t>
            </a:r>
            <a:r>
              <a:rPr lang="en-US" sz="1200" dirty="0">
                <a:solidFill>
                  <a:schemeClr val="bg1"/>
                </a:solidFill>
                <a:latin typeface="Calibri" panose="020F0502020204030204" pitchFamily="34" charset="0"/>
                <a:ea typeface="Calibri" panose="020F0502020204030204" pitchFamily="34" charset="0"/>
                <a:cs typeface="Calibri" panose="020F0502020204030204" pitchFamily="34" charset="0"/>
              </a:rPr>
              <a:t> et al. (2005, S. 20)</a:t>
            </a:r>
          </a:p>
        </p:txBody>
      </p:sp>
      <p:sp>
        <p:nvSpPr>
          <p:cNvPr id="8" name="Textfeld 2">
            <a:extLst>
              <a:ext uri="{FF2B5EF4-FFF2-40B4-BE49-F238E27FC236}">
                <a16:creationId xmlns:a16="http://schemas.microsoft.com/office/drawing/2014/main" id="{C019D903-B809-4BC1-8258-A6C1D098825C}"/>
              </a:ext>
            </a:extLst>
          </p:cNvPr>
          <p:cNvSpPr txBox="1">
            <a:spLocks noChangeArrowheads="1"/>
          </p:cNvSpPr>
          <p:nvPr/>
        </p:nvSpPr>
        <p:spPr bwMode="auto">
          <a:xfrm rot="16200000">
            <a:off x="-3588285" y="2389114"/>
            <a:ext cx="7562850" cy="381000"/>
          </a:xfrm>
          <a:prstGeom prst="rect">
            <a:avLst/>
          </a:prstGeom>
          <a:noFill/>
          <a:ln w="9525">
            <a:noFill/>
            <a:miter lim="800000"/>
            <a:headEnd/>
            <a:tailEnd/>
          </a:ln>
        </p:spPr>
        <p:txBody>
          <a:bodyPr rot="0" vert="horz" wrap="square" lIns="91440" tIns="45720" rIns="91440" bIns="45720" anchor="t" anchorCtr="0">
            <a:noAutofit/>
          </a:bodyPr>
          <a:lstStyle/>
          <a:p>
            <a:r>
              <a:rPr lang="de-DE" sz="700" dirty="0">
                <a:solidFill>
                  <a:srgbClr val="A6A6A6"/>
                </a:solidFill>
                <a:effectLst/>
                <a:latin typeface="Calibri Light" panose="020F0302020204030204" pitchFamily="34" charset="0"/>
                <a:ea typeface="Calibri" panose="020F0502020204030204" pitchFamily="34" charset="0"/>
                <a:cs typeface="Arial" panose="020B0604020202020204" pitchFamily="34" charset="0"/>
              </a:rPr>
              <a:t> </a:t>
            </a:r>
            <a:r>
              <a:rPr lang="de-DE" sz="600" dirty="0">
                <a:solidFill>
                  <a:srgbClr val="A6A6A6"/>
                </a:solidFill>
                <a:effectLst/>
                <a:latin typeface="Calibri Light" panose="020F0302020204030204" pitchFamily="34" charset="0"/>
                <a:ea typeface="Calibri" panose="020F0502020204030204" pitchFamily="34" charset="0"/>
                <a:cs typeface="Arial" panose="020B0604020202020204" pitchFamily="34" charset="0"/>
              </a:rPr>
              <a:t>“Funktionaler Zusammenhang” – ein Fortbildungsmodul für die Sekundarstufe I © 2025 </a:t>
            </a:r>
            <a:r>
              <a:rPr lang="de-DE" sz="600" dirty="0" err="1">
                <a:solidFill>
                  <a:srgbClr val="A6A6A6"/>
                </a:solidFill>
                <a:effectLst/>
                <a:latin typeface="Calibri Light" panose="020F0302020204030204" pitchFamily="34" charset="0"/>
                <a:ea typeface="Calibri" panose="020F0502020204030204" pitchFamily="34" charset="0"/>
                <a:cs typeface="Arial" panose="020B0604020202020204" pitchFamily="34" charset="0"/>
              </a:rPr>
              <a:t>by</a:t>
            </a:r>
            <a:r>
              <a:rPr lang="de-DE" sz="600" dirty="0">
                <a:solidFill>
                  <a:srgbClr val="A6A6A6"/>
                </a:solidFill>
                <a:effectLst/>
                <a:latin typeface="Calibri Light" panose="020F0302020204030204" pitchFamily="34" charset="0"/>
                <a:ea typeface="Calibri" panose="020F0502020204030204" pitchFamily="34" charset="0"/>
                <a:cs typeface="Arial" panose="020B0604020202020204" pitchFamily="34" charset="0"/>
              </a:rPr>
              <a:t> Florian Bogda, Elif Özel, Markus Vogel, Marita Friesen </a:t>
            </a:r>
            <a:r>
              <a:rPr lang="de-DE" sz="600" dirty="0" err="1">
                <a:solidFill>
                  <a:srgbClr val="A6A6A6"/>
                </a:solidFill>
                <a:effectLst/>
                <a:latin typeface="Calibri Light" panose="020F0302020204030204" pitchFamily="34" charset="0"/>
                <a:ea typeface="Calibri" panose="020F0502020204030204" pitchFamily="34" charset="0"/>
                <a:cs typeface="Arial" panose="020B0604020202020204" pitchFamily="34" charset="0"/>
              </a:rPr>
              <a:t>is</a:t>
            </a:r>
            <a:r>
              <a:rPr lang="de-DE" sz="600" dirty="0">
                <a:solidFill>
                  <a:srgbClr val="A6A6A6"/>
                </a:solidFill>
                <a:effectLst/>
                <a:latin typeface="Calibri Light" panose="020F0302020204030204" pitchFamily="34" charset="0"/>
                <a:ea typeface="Calibri" panose="020F0502020204030204" pitchFamily="34" charset="0"/>
                <a:cs typeface="Arial" panose="020B0604020202020204" pitchFamily="34" charset="0"/>
              </a:rPr>
              <a:t> </a:t>
            </a:r>
            <a:r>
              <a:rPr lang="de-DE" sz="600" dirty="0" err="1">
                <a:solidFill>
                  <a:srgbClr val="A6A6A6"/>
                </a:solidFill>
                <a:effectLst/>
                <a:latin typeface="Calibri Light" panose="020F0302020204030204" pitchFamily="34" charset="0"/>
                <a:ea typeface="Calibri" panose="020F0502020204030204" pitchFamily="34" charset="0"/>
                <a:cs typeface="Arial" panose="020B0604020202020204" pitchFamily="34" charset="0"/>
              </a:rPr>
              <a:t>licensed</a:t>
            </a:r>
            <a:r>
              <a:rPr lang="de-DE" sz="600" dirty="0">
                <a:solidFill>
                  <a:srgbClr val="A6A6A6"/>
                </a:solidFill>
                <a:effectLst/>
                <a:latin typeface="Calibri Light" panose="020F0302020204030204" pitchFamily="34" charset="0"/>
                <a:ea typeface="Calibri" panose="020F0502020204030204" pitchFamily="34" charset="0"/>
                <a:cs typeface="Arial" panose="020B0604020202020204" pitchFamily="34" charset="0"/>
              </a:rPr>
              <a:t> </a:t>
            </a:r>
            <a:r>
              <a:rPr lang="de-DE" sz="600" dirty="0" err="1">
                <a:solidFill>
                  <a:srgbClr val="A6A6A6"/>
                </a:solidFill>
                <a:effectLst/>
                <a:latin typeface="Calibri Light" panose="020F0302020204030204" pitchFamily="34" charset="0"/>
                <a:ea typeface="Calibri" panose="020F0502020204030204" pitchFamily="34" charset="0"/>
                <a:cs typeface="Arial" panose="020B0604020202020204" pitchFamily="34" charset="0"/>
              </a:rPr>
              <a:t>under</a:t>
            </a:r>
            <a:r>
              <a:rPr lang="de-DE" sz="600" dirty="0">
                <a:solidFill>
                  <a:srgbClr val="A6A6A6"/>
                </a:solidFill>
                <a:effectLst/>
                <a:latin typeface="Calibri Light" panose="020F0302020204030204" pitchFamily="34" charset="0"/>
                <a:ea typeface="Calibri" panose="020F0502020204030204" pitchFamily="34" charset="0"/>
                <a:cs typeface="Arial" panose="020B0604020202020204" pitchFamily="34" charset="0"/>
              </a:rPr>
              <a:t> CC BY-NC 4.0.</a:t>
            </a:r>
            <a:endParaRPr lang="de-DE" sz="700" dirty="0">
              <a:solidFill>
                <a:srgbClr val="A6A6A6"/>
              </a:solidFill>
              <a:effectLst/>
              <a:latin typeface="Calibri Light" panose="020F0302020204030204" pitchFamily="34" charset="0"/>
              <a:ea typeface="Calibri" panose="020F050202020403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756777471"/>
      </p:ext>
    </p:extLst>
  </p:cSld>
  <p:clrMapOvr>
    <a:masterClrMapping/>
  </p:clrMapOvr>
  <mc:AlternateContent xmlns:mc="http://schemas.openxmlformats.org/markup-compatibility/2006" xmlns:p14="http://schemas.microsoft.com/office/powerpoint/2010/main">
    <mc:Choice Requires="p14">
      <p:transition spd="slow" p14:dur="2000" advTm="55477"/>
    </mc:Choice>
    <mc:Fallback xmlns="">
      <p:transition spd="slow" advTm="5547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6.8|1.5"/>
</p:tagLst>
</file>

<file path=ppt/theme/theme1.xml><?xml version="1.0" encoding="utf-8"?>
<a:theme xmlns:a="http://schemas.openxmlformats.org/drawingml/2006/main" name="LD-Design">
  <a:themeElements>
    <a:clrScheme name="Lernen Digital">
      <a:dk1>
        <a:srgbClr val="202334"/>
      </a:dk1>
      <a:lt1>
        <a:sysClr val="window" lastClr="FFFFFF"/>
      </a:lt1>
      <a:dk2>
        <a:srgbClr val="000000"/>
      </a:dk2>
      <a:lt2>
        <a:srgbClr val="E8E8E8"/>
      </a:lt2>
      <a:accent1>
        <a:srgbClr val="00E5B6"/>
      </a:accent1>
      <a:accent2>
        <a:srgbClr val="FF3859"/>
      </a:accent2>
      <a:accent3>
        <a:srgbClr val="FF98FF"/>
      </a:accent3>
      <a:accent4>
        <a:srgbClr val="00B3FF"/>
      </a:accent4>
      <a:accent5>
        <a:srgbClr val="B4E0E8"/>
      </a:accent5>
      <a:accent6>
        <a:srgbClr val="202334"/>
      </a:accent6>
      <a:hlink>
        <a:srgbClr val="FF3859"/>
      </a:hlink>
      <a:folHlink>
        <a:srgbClr val="B4E0E8"/>
      </a:folHlink>
    </a:clrScheme>
    <a:fontScheme name="Lernen Digital">
      <a:majorFont>
        <a:latin typeface="Kantumruy Pro"/>
        <a:ea typeface=""/>
        <a:cs typeface=""/>
      </a:majorFont>
      <a:minorFont>
        <a:latin typeface="Kantumruy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LD-ppt-Vorlagen OER_Emerald.potx" id="{607B2325-DF6E-4C5C-A99D-ACE2ABE9AE2F}" vid="{FCCF86A6-19EB-4809-AB94-4D5964EA1050}"/>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771282c-58e6-4c44-a387-b8d72a59558c" xsi:nil="true"/>
    <lcf76f155ced4ddcb4097134ff3c332f xmlns="98143f5d-acf8-4d59-b361-61003108022f">
      <Terms xmlns="http://schemas.microsoft.com/office/infopath/2007/PartnerControls"/>
    </lcf76f155ced4ddcb4097134ff3c332f>
    <SharedWithUsers xmlns="d771282c-58e6-4c44-a387-b8d72a59558c">
      <UserInfo>
        <DisplayName/>
        <AccountId xsi:nil="true"/>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E7E0BA7AC115944945CB274A1ED9EF4" ma:contentTypeVersion="14" ma:contentTypeDescription="Create a new document." ma:contentTypeScope="" ma:versionID="a8c26d588dcaea5abbe33ce19e7210a7">
  <xsd:schema xmlns:xsd="http://www.w3.org/2001/XMLSchema" xmlns:xs="http://www.w3.org/2001/XMLSchema" xmlns:p="http://schemas.microsoft.com/office/2006/metadata/properties" xmlns:ns2="98143f5d-acf8-4d59-b361-61003108022f" xmlns:ns3="d771282c-58e6-4c44-a387-b8d72a59558c" targetNamespace="http://schemas.microsoft.com/office/2006/metadata/properties" ma:root="true" ma:fieldsID="fc1c8a78726b441d356175adc725df69" ns2:_="" ns3:_="">
    <xsd:import namespace="98143f5d-acf8-4d59-b361-61003108022f"/>
    <xsd:import namespace="d771282c-58e6-4c44-a387-b8d72a59558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GenerationTime" minOccurs="0"/>
                <xsd:element ref="ns2:MediaServiceEventHashCode" minOccurs="0"/>
                <xsd:element ref="ns2:MediaServiceSearchProperties" minOccurs="0"/>
                <xsd:element ref="ns2:MediaServiceOCR" minOccurs="0"/>
                <xsd:element ref="ns2:MediaServiceDateTake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8143f5d-acf8-4d59-b361-61003108022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c661b680-6e8f-4cd2-b304-a0eb608713ff" ma:termSetId="09814cd3-568e-fe90-9814-8d621ff8fb84" ma:anchorId="fba54fb3-c3e1-fe81-a776-ca4b69148c4d" ma:open="true" ma:isKeyword="false">
      <xsd:complexType>
        <xsd:sequence>
          <xsd:element ref="pc:Terms" minOccurs="0" maxOccurs="1"/>
        </xsd:sequence>
      </xsd:complex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SearchProperties" ma:index="16" nillable="true" ma:displayName="MediaServiceSearchProperties" ma:hidden="true" ma:internalName="MediaServiceSearchProperties" ma:readOnly="true">
      <xsd:simpleType>
        <xsd:restriction base="dms:Note"/>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771282c-58e6-4c44-a387-b8d72a59558c"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2857e244-7378-4b65-9742-8f0c9fa5805a}" ma:internalName="TaxCatchAll" ma:showField="CatchAllData" ma:web="d771282c-58e6-4c44-a387-b8d72a59558c">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B20B619-979F-475E-B89D-8F43011ACEEE}">
  <ds:schemaRefs>
    <ds:schemaRef ds:uri="http://schemas.microsoft.com/office/2006/metadata/properties"/>
    <ds:schemaRef ds:uri="http://www.w3.org/2000/xmlns/"/>
    <ds:schemaRef ds:uri="d771282c-58e6-4c44-a387-b8d72a59558c"/>
    <ds:schemaRef ds:uri="http://www.w3.org/2001/XMLSchema-instance"/>
    <ds:schemaRef ds:uri="98143f5d-acf8-4d59-b361-61003108022f"/>
    <ds:schemaRef ds:uri="http://schemas.microsoft.com/office/infopath/2007/PartnerControls"/>
  </ds:schemaRefs>
</ds:datastoreItem>
</file>

<file path=customXml/itemProps2.xml><?xml version="1.0" encoding="utf-8"?>
<ds:datastoreItem xmlns:ds="http://schemas.openxmlformats.org/officeDocument/2006/customXml" ds:itemID="{4A56BD7C-D088-45D8-AE7A-D382985D7F90}">
  <ds:schemaRefs>
    <ds:schemaRef ds:uri="http://schemas.microsoft.com/sharepoint/v3/contenttype/forms"/>
  </ds:schemaRefs>
</ds:datastoreItem>
</file>

<file path=customXml/itemProps3.xml><?xml version="1.0" encoding="utf-8"?>
<ds:datastoreItem xmlns:ds="http://schemas.openxmlformats.org/officeDocument/2006/customXml" ds:itemID="{509BEB44-95D9-4A8E-A456-706F6D84769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8143f5d-acf8-4d59-b361-61003108022f"/>
    <ds:schemaRef ds:uri="d771282c-58e6-4c44-a387-b8d72a59558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230</Words>
  <Application>Microsoft Office PowerPoint</Application>
  <PresentationFormat>Breitbild</PresentationFormat>
  <Paragraphs>10</Paragraphs>
  <Slides>1</Slides>
  <Notes>1</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1</vt:i4>
      </vt:variant>
    </vt:vector>
  </HeadingPairs>
  <TitlesOfParts>
    <vt:vector size="9" baseType="lpstr">
      <vt:lpstr>Aptos</vt:lpstr>
      <vt:lpstr>Arial</vt:lpstr>
      <vt:lpstr>Calibri</vt:lpstr>
      <vt:lpstr>Calibri Light</vt:lpstr>
      <vt:lpstr>Kantumruy Pro</vt:lpstr>
      <vt:lpstr>Kantumruy Pro SemiBold</vt:lpstr>
      <vt:lpstr>Symbol</vt:lpstr>
      <vt:lpstr>LD-Design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 „Lorem ipsum dolor sit amet, consectetuer adipiscing elit. Aenean commodo ligula eget dolor. Aenean  sociis natoque penatibus.“</dc:title>
  <dc:creator>Philip Seufert</dc:creator>
  <cp:lastModifiedBy>Jennifer Bürk</cp:lastModifiedBy>
  <cp:revision>127</cp:revision>
  <dcterms:created xsi:type="dcterms:W3CDTF">2024-10-09T08:31:46Z</dcterms:created>
  <dcterms:modified xsi:type="dcterms:W3CDTF">2025-10-01T14:31:36Z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0x0101000E7E0BA7AC115944945CB274A1ED9EF4</vt:lpwstr>
  </property>
  <property fmtid="{D5CDD505-2E9C-101B-9397-08002B2CF9AE}" pid="3" name="MediaServiceImageTags">
    <vt:lpwstr/>
  </property>
  <property fmtid="{D5CDD505-2E9C-101B-9397-08002B2CF9AE}" pid="4" name="Order">
    <vt:r8>234200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